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62" r:id="rId2"/>
    <p:sldId id="263" r:id="rId3"/>
    <p:sldId id="264" r:id="rId4"/>
    <p:sldId id="265" r:id="rId5"/>
    <p:sldId id="266" r:id="rId6"/>
    <p:sldId id="281" r:id="rId7"/>
    <p:sldId id="272" r:id="rId8"/>
    <p:sldId id="267" r:id="rId9"/>
    <p:sldId id="269" r:id="rId10"/>
    <p:sldId id="268" r:id="rId11"/>
    <p:sldId id="270" r:id="rId12"/>
    <p:sldId id="271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7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2CC1BA-B599-43DF-A7F9-0E2C26638AC2}" v="697" dt="2023-10-21T11:22:35.247"/>
    <p1510:client id="{663E4990-3213-4804-BEB1-6F0DF7849D7A}" v="162" dt="2023-10-21T14:31:32.412"/>
    <p1510:client id="{C2A8A934-6981-4895-BFA4-FC7F846562A5}" v="94" dt="2023-10-15T12:58:38.482"/>
    <p1510:client id="{D72F53CF-EB20-49B5-954D-9683A9438984}" v="16" dt="2023-10-21T16:24:02.968"/>
    <p1510:client id="{F51E49FC-CA34-40D9-860F-7EC6AC76AEB0}" v="929" dt="2023-10-21T14:01:50.814"/>
    <p1510:client id="{FFF3B867-47E5-4DA4-AF5C-54C707455CC0}" v="304" dt="2023-10-15T14:03:03.1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rizio Durante" userId="5b0ebee0a47ccd89" providerId="Windows Live" clId="Web-{F51E49FC-CA34-40D9-860F-7EC6AC76AEB0}"/>
    <pc:docChg chg="modSld">
      <pc:chgData name="Fabrizio Durante" userId="5b0ebee0a47ccd89" providerId="Windows Live" clId="Web-{F51E49FC-CA34-40D9-860F-7EC6AC76AEB0}" dt="2023-10-21T14:01:48.689" v="889" actId="20577"/>
      <pc:docMkLst>
        <pc:docMk/>
      </pc:docMkLst>
      <pc:sldChg chg="modSp">
        <pc:chgData name="Fabrizio Durante" userId="5b0ebee0a47ccd89" providerId="Windows Live" clId="Web-{F51E49FC-CA34-40D9-860F-7EC6AC76AEB0}" dt="2023-10-21T12:47:34.404" v="5" actId="1076"/>
        <pc:sldMkLst>
          <pc:docMk/>
          <pc:sldMk cId="3721603975" sldId="269"/>
        </pc:sldMkLst>
        <pc:spChg chg="mod">
          <ac:chgData name="Fabrizio Durante" userId="5b0ebee0a47ccd89" providerId="Windows Live" clId="Web-{F51E49FC-CA34-40D9-860F-7EC6AC76AEB0}" dt="2023-10-21T12:47:34.342" v="0" actId="1076"/>
          <ac:spMkLst>
            <pc:docMk/>
            <pc:sldMk cId="3721603975" sldId="269"/>
            <ac:spMk id="17" creationId="{6CC26E47-A4C7-9D35-2F8A-81D94CE0E914}"/>
          </ac:spMkLst>
        </pc:spChg>
        <pc:spChg chg="mod">
          <ac:chgData name="Fabrizio Durante" userId="5b0ebee0a47ccd89" providerId="Windows Live" clId="Web-{F51E49FC-CA34-40D9-860F-7EC6AC76AEB0}" dt="2023-10-21T12:47:34.357" v="1" actId="1076"/>
          <ac:spMkLst>
            <pc:docMk/>
            <pc:sldMk cId="3721603975" sldId="269"/>
            <ac:spMk id="21" creationId="{AF21796B-7810-D6FD-3232-1883EDFE73D4}"/>
          </ac:spMkLst>
        </pc:spChg>
        <pc:spChg chg="mod">
          <ac:chgData name="Fabrizio Durante" userId="5b0ebee0a47ccd89" providerId="Windows Live" clId="Web-{F51E49FC-CA34-40D9-860F-7EC6AC76AEB0}" dt="2023-10-21T12:47:34.373" v="2" actId="1076"/>
          <ac:spMkLst>
            <pc:docMk/>
            <pc:sldMk cId="3721603975" sldId="269"/>
            <ac:spMk id="25" creationId="{E8385F87-DACA-7362-2AE8-5FF6E468EE2D}"/>
          </ac:spMkLst>
        </pc:spChg>
        <pc:spChg chg="mod">
          <ac:chgData name="Fabrizio Durante" userId="5b0ebee0a47ccd89" providerId="Windows Live" clId="Web-{F51E49FC-CA34-40D9-860F-7EC6AC76AEB0}" dt="2023-10-21T12:47:34.373" v="3" actId="1076"/>
          <ac:spMkLst>
            <pc:docMk/>
            <pc:sldMk cId="3721603975" sldId="269"/>
            <ac:spMk id="29" creationId="{E19F2A3A-FFC2-3FB5-7341-B8D87E5F9A5C}"/>
          </ac:spMkLst>
        </pc:spChg>
        <pc:spChg chg="mod">
          <ac:chgData name="Fabrizio Durante" userId="5b0ebee0a47ccd89" providerId="Windows Live" clId="Web-{F51E49FC-CA34-40D9-860F-7EC6AC76AEB0}" dt="2023-10-21T12:47:34.389" v="4" actId="1076"/>
          <ac:spMkLst>
            <pc:docMk/>
            <pc:sldMk cId="3721603975" sldId="269"/>
            <ac:spMk id="32" creationId="{FF5C1991-0402-56EE-F440-02E8CB784202}"/>
          </ac:spMkLst>
        </pc:spChg>
        <pc:spChg chg="mod">
          <ac:chgData name="Fabrizio Durante" userId="5b0ebee0a47ccd89" providerId="Windows Live" clId="Web-{F51E49FC-CA34-40D9-860F-7EC6AC76AEB0}" dt="2023-10-21T12:47:34.404" v="5" actId="1076"/>
          <ac:spMkLst>
            <pc:docMk/>
            <pc:sldMk cId="3721603975" sldId="269"/>
            <ac:spMk id="34" creationId="{3F9F9B52-1223-9888-FFA7-8BE31C801C61}"/>
          </ac:spMkLst>
        </pc:spChg>
      </pc:sldChg>
      <pc:sldChg chg="addSp delSp modSp">
        <pc:chgData name="Fabrizio Durante" userId="5b0ebee0a47ccd89" providerId="Windows Live" clId="Web-{F51E49FC-CA34-40D9-860F-7EC6AC76AEB0}" dt="2023-10-21T13:09:27.266" v="312" actId="14100"/>
        <pc:sldMkLst>
          <pc:docMk/>
          <pc:sldMk cId="1119904193" sldId="270"/>
        </pc:sldMkLst>
        <pc:spChg chg="mod">
          <ac:chgData name="Fabrizio Durante" userId="5b0ebee0a47ccd89" providerId="Windows Live" clId="Web-{F51E49FC-CA34-40D9-860F-7EC6AC76AEB0}" dt="2023-10-21T12:57:38.873" v="105" actId="1076"/>
          <ac:spMkLst>
            <pc:docMk/>
            <pc:sldMk cId="1119904193" sldId="270"/>
            <ac:spMk id="2" creationId="{B5D5D573-9A6B-3EA1-7E60-83C50E4DDFF1}"/>
          </ac:spMkLst>
        </pc:spChg>
        <pc:spChg chg="add mod">
          <ac:chgData name="Fabrizio Durante" userId="5b0ebee0a47ccd89" providerId="Windows Live" clId="Web-{F51E49FC-CA34-40D9-860F-7EC6AC76AEB0}" dt="2023-10-21T13:07:56.154" v="278" actId="14100"/>
          <ac:spMkLst>
            <pc:docMk/>
            <pc:sldMk cId="1119904193" sldId="270"/>
            <ac:spMk id="16" creationId="{2E04AEB8-9699-BAE0-880E-02659E6741C2}"/>
          </ac:spMkLst>
        </pc:spChg>
        <pc:spChg chg="add mod">
          <ac:chgData name="Fabrizio Durante" userId="5b0ebee0a47ccd89" providerId="Windows Live" clId="Web-{F51E49FC-CA34-40D9-860F-7EC6AC76AEB0}" dt="2023-10-21T13:07:56.170" v="279" actId="14100"/>
          <ac:spMkLst>
            <pc:docMk/>
            <pc:sldMk cId="1119904193" sldId="270"/>
            <ac:spMk id="20" creationId="{92D3C264-3AB2-0C3C-22C5-4C5449567E53}"/>
          </ac:spMkLst>
        </pc:spChg>
        <pc:spChg chg="add mod">
          <ac:chgData name="Fabrizio Durante" userId="5b0ebee0a47ccd89" providerId="Windows Live" clId="Web-{F51E49FC-CA34-40D9-860F-7EC6AC76AEB0}" dt="2023-10-21T13:07:56.201" v="280" actId="14100"/>
          <ac:spMkLst>
            <pc:docMk/>
            <pc:sldMk cId="1119904193" sldId="270"/>
            <ac:spMk id="29" creationId="{4259A3C2-13CF-8263-BA5B-2C51B0E6CEC3}"/>
          </ac:spMkLst>
        </pc:spChg>
        <pc:spChg chg="add mod">
          <ac:chgData name="Fabrizio Durante" userId="5b0ebee0a47ccd89" providerId="Windows Live" clId="Web-{F51E49FC-CA34-40D9-860F-7EC6AC76AEB0}" dt="2023-10-21T13:07:56.217" v="281" actId="14100"/>
          <ac:spMkLst>
            <pc:docMk/>
            <pc:sldMk cId="1119904193" sldId="270"/>
            <ac:spMk id="31" creationId="{E38D9C01-4C23-54B0-D08A-EA883CDD1836}"/>
          </ac:spMkLst>
        </pc:spChg>
        <pc:spChg chg="add del mod">
          <ac:chgData name="Fabrizio Durante" userId="5b0ebee0a47ccd89" providerId="Windows Live" clId="Web-{F51E49FC-CA34-40D9-860F-7EC6AC76AEB0}" dt="2023-10-21T13:03:30.522" v="160"/>
          <ac:spMkLst>
            <pc:docMk/>
            <pc:sldMk cId="1119904193" sldId="270"/>
            <ac:spMk id="33" creationId="{9EC42BD9-58D3-AC6F-6A31-283A222D25F9}"/>
          </ac:spMkLst>
        </pc:spChg>
        <pc:spChg chg="add mod">
          <ac:chgData name="Fabrizio Durante" userId="5b0ebee0a47ccd89" providerId="Windows Live" clId="Web-{F51E49FC-CA34-40D9-860F-7EC6AC76AEB0}" dt="2023-10-21T13:07:56.232" v="282" actId="14100"/>
          <ac:spMkLst>
            <pc:docMk/>
            <pc:sldMk cId="1119904193" sldId="270"/>
            <ac:spMk id="34" creationId="{180A08DC-C35B-3731-DDEB-3A6F22E954A3}"/>
          </ac:spMkLst>
        </pc:spChg>
        <pc:spChg chg="add mod">
          <ac:chgData name="Fabrizio Durante" userId="5b0ebee0a47ccd89" providerId="Windows Live" clId="Web-{F51E49FC-CA34-40D9-860F-7EC6AC76AEB0}" dt="2023-10-21T13:09:27.172" v="308" actId="14100"/>
          <ac:spMkLst>
            <pc:docMk/>
            <pc:sldMk cId="1119904193" sldId="270"/>
            <ac:spMk id="35" creationId="{E7EE4693-72DF-B280-DB4E-E1AD7698688A}"/>
          </ac:spMkLst>
        </pc:spChg>
        <pc:spChg chg="add mod">
          <ac:chgData name="Fabrizio Durante" userId="5b0ebee0a47ccd89" providerId="Windows Live" clId="Web-{F51E49FC-CA34-40D9-860F-7EC6AC76AEB0}" dt="2023-10-21T13:09:27.203" v="309" actId="14100"/>
          <ac:spMkLst>
            <pc:docMk/>
            <pc:sldMk cId="1119904193" sldId="270"/>
            <ac:spMk id="36" creationId="{F3C9DD22-5BC6-0BEF-204B-E2CDAE8F47A5}"/>
          </ac:spMkLst>
        </pc:spChg>
        <pc:spChg chg="add mod">
          <ac:chgData name="Fabrizio Durante" userId="5b0ebee0a47ccd89" providerId="Windows Live" clId="Web-{F51E49FC-CA34-40D9-860F-7EC6AC76AEB0}" dt="2023-10-21T13:09:27.266" v="312" actId="14100"/>
          <ac:spMkLst>
            <pc:docMk/>
            <pc:sldMk cId="1119904193" sldId="270"/>
            <ac:spMk id="37" creationId="{AAE4115F-1B77-E21C-0CFA-312EF6B051F4}"/>
          </ac:spMkLst>
        </pc:spChg>
        <pc:spChg chg="add mod">
          <ac:chgData name="Fabrizio Durante" userId="5b0ebee0a47ccd89" providerId="Windows Live" clId="Web-{F51E49FC-CA34-40D9-860F-7EC6AC76AEB0}" dt="2023-10-21T13:09:27.219" v="310" actId="14100"/>
          <ac:spMkLst>
            <pc:docMk/>
            <pc:sldMk cId="1119904193" sldId="270"/>
            <ac:spMk id="38" creationId="{1565B5B0-5FCB-E8EB-2695-4178B77D80A1}"/>
          </ac:spMkLst>
        </pc:spChg>
        <pc:spChg chg="add mod">
          <ac:chgData name="Fabrizio Durante" userId="5b0ebee0a47ccd89" providerId="Windows Live" clId="Web-{F51E49FC-CA34-40D9-860F-7EC6AC76AEB0}" dt="2023-10-21T13:09:27.234" v="311" actId="14100"/>
          <ac:spMkLst>
            <pc:docMk/>
            <pc:sldMk cId="1119904193" sldId="270"/>
            <ac:spMk id="39" creationId="{363FC768-1F25-E07A-0EEE-0D128C752373}"/>
          </ac:spMkLst>
        </pc:spChg>
        <pc:graphicFrameChg chg="mod modGraphic">
          <ac:chgData name="Fabrizio Durante" userId="5b0ebee0a47ccd89" providerId="Windows Live" clId="Web-{F51E49FC-CA34-40D9-860F-7EC6AC76AEB0}" dt="2023-10-21T13:04:09.773" v="166" actId="1076"/>
          <ac:graphicFrameMkLst>
            <pc:docMk/>
            <pc:sldMk cId="1119904193" sldId="270"/>
            <ac:graphicFrameMk id="15" creationId="{5C1E7426-E1CF-D362-6910-F7662406A132}"/>
          </ac:graphicFrameMkLst>
        </pc:graphicFrameChg>
        <pc:picChg chg="mod">
          <ac:chgData name="Fabrizio Durante" userId="5b0ebee0a47ccd89" providerId="Windows Live" clId="Web-{F51E49FC-CA34-40D9-860F-7EC6AC76AEB0}" dt="2023-10-21T12:57:14.966" v="98" actId="1076"/>
          <ac:picMkLst>
            <pc:docMk/>
            <pc:sldMk cId="1119904193" sldId="270"/>
            <ac:picMk id="3" creationId="{9F9C6007-A4FB-717E-A100-42687BF3ED19}"/>
          </ac:picMkLst>
        </pc:picChg>
        <pc:picChg chg="mod">
          <ac:chgData name="Fabrizio Durante" userId="5b0ebee0a47ccd89" providerId="Windows Live" clId="Web-{F51E49FC-CA34-40D9-860F-7EC6AC76AEB0}" dt="2023-10-21T12:57:14.982" v="99" actId="1076"/>
          <ac:picMkLst>
            <pc:docMk/>
            <pc:sldMk cId="1119904193" sldId="270"/>
            <ac:picMk id="5" creationId="{D3FE881D-55D5-10B2-C420-2A756CA5B78D}"/>
          </ac:picMkLst>
        </pc:picChg>
        <pc:picChg chg="mod">
          <ac:chgData name="Fabrizio Durante" userId="5b0ebee0a47ccd89" providerId="Windows Live" clId="Web-{F51E49FC-CA34-40D9-860F-7EC6AC76AEB0}" dt="2023-10-21T12:49:19.344" v="27" actId="1076"/>
          <ac:picMkLst>
            <pc:docMk/>
            <pc:sldMk cId="1119904193" sldId="270"/>
            <ac:picMk id="6" creationId="{E51FAB8E-6D5B-2C1B-C1E6-2E0DD73D5C35}"/>
          </ac:picMkLst>
        </pc:picChg>
        <pc:picChg chg="mod">
          <ac:chgData name="Fabrizio Durante" userId="5b0ebee0a47ccd89" providerId="Windows Live" clId="Web-{F51E49FC-CA34-40D9-860F-7EC6AC76AEB0}" dt="2023-10-21T12:49:19.360" v="28" actId="1076"/>
          <ac:picMkLst>
            <pc:docMk/>
            <pc:sldMk cId="1119904193" sldId="270"/>
            <ac:picMk id="7" creationId="{C3933671-895E-B856-9A29-92C4B23E7F1B}"/>
          </ac:picMkLst>
        </pc:picChg>
        <pc:picChg chg="add mod">
          <ac:chgData name="Fabrizio Durante" userId="5b0ebee0a47ccd89" providerId="Windows Live" clId="Web-{F51E49FC-CA34-40D9-860F-7EC6AC76AEB0}" dt="2023-10-21T13:04:09.836" v="172" actId="1076"/>
          <ac:picMkLst>
            <pc:docMk/>
            <pc:sldMk cId="1119904193" sldId="270"/>
            <ac:picMk id="8" creationId="{A067C5B8-04E2-79BF-7140-8EE36244221E}"/>
          </ac:picMkLst>
        </pc:picChg>
        <pc:picChg chg="mod">
          <ac:chgData name="Fabrizio Durante" userId="5b0ebee0a47ccd89" providerId="Windows Live" clId="Web-{F51E49FC-CA34-40D9-860F-7EC6AC76AEB0}" dt="2023-10-21T12:49:22.095" v="32" actId="1076"/>
          <ac:picMkLst>
            <pc:docMk/>
            <pc:sldMk cId="1119904193" sldId="270"/>
            <ac:picMk id="9" creationId="{0C2D0867-289D-8C96-D2FE-BC23E4A64104}"/>
          </ac:picMkLst>
        </pc:picChg>
        <pc:picChg chg="mod">
          <ac:chgData name="Fabrizio Durante" userId="5b0ebee0a47ccd89" providerId="Windows Live" clId="Web-{F51E49FC-CA34-40D9-860F-7EC6AC76AEB0}" dt="2023-10-21T13:04:17.711" v="174" actId="1076"/>
          <ac:picMkLst>
            <pc:docMk/>
            <pc:sldMk cId="1119904193" sldId="270"/>
            <ac:picMk id="10" creationId="{523C63A1-AB72-E2A8-FF65-39018D407BBD}"/>
          </ac:picMkLst>
        </pc:picChg>
        <pc:picChg chg="add del">
          <ac:chgData name="Fabrizio Durante" userId="5b0ebee0a47ccd89" providerId="Windows Live" clId="Web-{F51E49FC-CA34-40D9-860F-7EC6AC76AEB0}" dt="2023-10-21T12:56:10.824" v="73"/>
          <ac:picMkLst>
            <pc:docMk/>
            <pc:sldMk cId="1119904193" sldId="270"/>
            <ac:picMk id="12" creationId="{3A778920-4486-69B5-C8A6-86CB9C35AB91}"/>
          </ac:picMkLst>
        </pc:picChg>
        <pc:picChg chg="mod">
          <ac:chgData name="Fabrizio Durante" userId="5b0ebee0a47ccd89" providerId="Windows Live" clId="Web-{F51E49FC-CA34-40D9-860F-7EC6AC76AEB0}" dt="2023-10-21T13:04:09.789" v="167" actId="1076"/>
          <ac:picMkLst>
            <pc:docMk/>
            <pc:sldMk cId="1119904193" sldId="270"/>
            <ac:picMk id="17" creationId="{5F742E58-9F53-87D6-FC17-97EB310E43C8}"/>
          </ac:picMkLst>
        </pc:picChg>
        <pc:picChg chg="mod">
          <ac:chgData name="Fabrizio Durante" userId="5b0ebee0a47ccd89" providerId="Windows Live" clId="Web-{F51E49FC-CA34-40D9-860F-7EC6AC76AEB0}" dt="2023-10-21T13:04:09.805" v="168" actId="1076"/>
          <ac:picMkLst>
            <pc:docMk/>
            <pc:sldMk cId="1119904193" sldId="270"/>
            <ac:picMk id="19" creationId="{4A22E3C7-F5D1-2C84-4569-E981A311F2A4}"/>
          </ac:picMkLst>
        </pc:picChg>
        <pc:picChg chg="mod">
          <ac:chgData name="Fabrizio Durante" userId="5b0ebee0a47ccd89" providerId="Windows Live" clId="Web-{F51E49FC-CA34-40D9-860F-7EC6AC76AEB0}" dt="2023-10-21T13:04:09.805" v="169" actId="1076"/>
          <ac:picMkLst>
            <pc:docMk/>
            <pc:sldMk cId="1119904193" sldId="270"/>
            <ac:picMk id="21" creationId="{BDBE34E4-8C8B-D560-DE8E-86098E5DF811}"/>
          </ac:picMkLst>
        </pc:picChg>
        <pc:cxnChg chg="add mod">
          <ac:chgData name="Fabrizio Durante" userId="5b0ebee0a47ccd89" providerId="Windows Live" clId="Web-{F51E49FC-CA34-40D9-860F-7EC6AC76AEB0}" dt="2023-10-21T13:04:09.836" v="173" actId="1076"/>
          <ac:cxnSpMkLst>
            <pc:docMk/>
            <pc:sldMk cId="1119904193" sldId="270"/>
            <ac:cxnSpMk id="13" creationId="{E0C99B46-4EC2-B1CB-7EB1-1E262D4C0776}"/>
          </ac:cxnSpMkLst>
        </pc:cxnChg>
        <pc:cxnChg chg="mod">
          <ac:chgData name="Fabrizio Durante" userId="5b0ebee0a47ccd89" providerId="Windows Live" clId="Web-{F51E49FC-CA34-40D9-860F-7EC6AC76AEB0}" dt="2023-10-21T13:04:09.820" v="170" actId="1076"/>
          <ac:cxnSpMkLst>
            <pc:docMk/>
            <pc:sldMk cId="1119904193" sldId="270"/>
            <ac:cxnSpMk id="23" creationId="{5EAEF316-166F-B359-FDDD-B964D74C0E56}"/>
          </ac:cxnSpMkLst>
        </pc:cxnChg>
        <pc:cxnChg chg="mod">
          <ac:chgData name="Fabrizio Durante" userId="5b0ebee0a47ccd89" providerId="Windows Live" clId="Web-{F51E49FC-CA34-40D9-860F-7EC6AC76AEB0}" dt="2023-10-21T13:04:09.820" v="171" actId="1076"/>
          <ac:cxnSpMkLst>
            <pc:docMk/>
            <pc:sldMk cId="1119904193" sldId="270"/>
            <ac:cxnSpMk id="24" creationId="{C2B6D314-3086-8CC8-5EEB-571CDD236811}"/>
          </ac:cxnSpMkLst>
        </pc:cxnChg>
        <pc:cxnChg chg="mod">
          <ac:chgData name="Fabrizio Durante" userId="5b0ebee0a47ccd89" providerId="Windows Live" clId="Web-{F51E49FC-CA34-40D9-860F-7EC6AC76AEB0}" dt="2023-10-21T12:49:26.813" v="34" actId="14100"/>
          <ac:cxnSpMkLst>
            <pc:docMk/>
            <pc:sldMk cId="1119904193" sldId="270"/>
            <ac:cxnSpMk id="25" creationId="{863F2F33-48EE-0C4F-29A7-35BB777931C9}"/>
          </ac:cxnSpMkLst>
        </pc:cxnChg>
        <pc:cxnChg chg="mod">
          <ac:chgData name="Fabrizio Durante" userId="5b0ebee0a47ccd89" providerId="Windows Live" clId="Web-{F51E49FC-CA34-40D9-860F-7EC6AC76AEB0}" dt="2023-10-21T12:49:30.235" v="35" actId="1076"/>
          <ac:cxnSpMkLst>
            <pc:docMk/>
            <pc:sldMk cId="1119904193" sldId="270"/>
            <ac:cxnSpMk id="26" creationId="{FA76AABF-199A-FC86-2D88-CFD18BBCDFEB}"/>
          </ac:cxnSpMkLst>
        </pc:cxnChg>
        <pc:cxnChg chg="mod">
          <ac:chgData name="Fabrizio Durante" userId="5b0ebee0a47ccd89" providerId="Windows Live" clId="Web-{F51E49FC-CA34-40D9-860F-7EC6AC76AEB0}" dt="2023-10-21T12:57:14.997" v="100" actId="1076"/>
          <ac:cxnSpMkLst>
            <pc:docMk/>
            <pc:sldMk cId="1119904193" sldId="270"/>
            <ac:cxnSpMk id="27" creationId="{56E09D23-DDB6-56FF-FA14-1810A5E42917}"/>
          </ac:cxnSpMkLst>
        </pc:cxnChg>
        <pc:cxnChg chg="mod">
          <ac:chgData name="Fabrizio Durante" userId="5b0ebee0a47ccd89" providerId="Windows Live" clId="Web-{F51E49FC-CA34-40D9-860F-7EC6AC76AEB0}" dt="2023-10-21T13:04:37.196" v="178" actId="14100"/>
          <ac:cxnSpMkLst>
            <pc:docMk/>
            <pc:sldMk cId="1119904193" sldId="270"/>
            <ac:cxnSpMk id="28" creationId="{8EDA7A8C-8347-1AC6-EA16-5AF44DBB9A7D}"/>
          </ac:cxnSpMkLst>
        </pc:cxnChg>
      </pc:sldChg>
      <pc:sldChg chg="addSp modSp">
        <pc:chgData name="Fabrizio Durante" userId="5b0ebee0a47ccd89" providerId="Windows Live" clId="Web-{F51E49FC-CA34-40D9-860F-7EC6AC76AEB0}" dt="2023-10-21T13:25:45.197" v="489" actId="1076"/>
        <pc:sldMkLst>
          <pc:docMk/>
          <pc:sldMk cId="2159441118" sldId="271"/>
        </pc:sldMkLst>
        <pc:spChg chg="mod">
          <ac:chgData name="Fabrizio Durante" userId="5b0ebee0a47ccd89" providerId="Windows Live" clId="Web-{F51E49FC-CA34-40D9-860F-7EC6AC76AEB0}" dt="2023-10-21T13:17:19.903" v="392" actId="20577"/>
          <ac:spMkLst>
            <pc:docMk/>
            <pc:sldMk cId="2159441118" sldId="271"/>
            <ac:spMk id="2" creationId="{B757F9A5-F4F6-2048-D304-DE5C0B267366}"/>
          </ac:spMkLst>
        </pc:spChg>
        <pc:spChg chg="add mod">
          <ac:chgData name="Fabrizio Durante" userId="5b0ebee0a47ccd89" providerId="Windows Live" clId="Web-{F51E49FC-CA34-40D9-860F-7EC6AC76AEB0}" dt="2023-10-21T13:25:31.571" v="484" actId="1076"/>
          <ac:spMkLst>
            <pc:docMk/>
            <pc:sldMk cId="2159441118" sldId="271"/>
            <ac:spMk id="6" creationId="{03E59D44-106D-7662-7ED3-E151360BAA68}"/>
          </ac:spMkLst>
        </pc:spChg>
        <pc:spChg chg="add mod">
          <ac:chgData name="Fabrizio Durante" userId="5b0ebee0a47ccd89" providerId="Windows Live" clId="Web-{F51E49FC-CA34-40D9-860F-7EC6AC76AEB0}" dt="2023-10-21T13:25:31.493" v="479" actId="1076"/>
          <ac:spMkLst>
            <pc:docMk/>
            <pc:sldMk cId="2159441118" sldId="271"/>
            <ac:spMk id="8" creationId="{3F411581-CC01-346F-83FD-15AEB1EE33BD}"/>
          </ac:spMkLst>
        </pc:spChg>
        <pc:spChg chg="add mod">
          <ac:chgData name="Fabrizio Durante" userId="5b0ebee0a47ccd89" providerId="Windows Live" clId="Web-{F51E49FC-CA34-40D9-860F-7EC6AC76AEB0}" dt="2023-10-21T13:25:31.509" v="480" actId="1076"/>
          <ac:spMkLst>
            <pc:docMk/>
            <pc:sldMk cId="2159441118" sldId="271"/>
            <ac:spMk id="10" creationId="{A120E0DD-3210-C50A-DA5A-0A36E33AF47C}"/>
          </ac:spMkLst>
        </pc:spChg>
        <pc:spChg chg="add mod">
          <ac:chgData name="Fabrizio Durante" userId="5b0ebee0a47ccd89" providerId="Windows Live" clId="Web-{F51E49FC-CA34-40D9-860F-7EC6AC76AEB0}" dt="2023-10-21T13:25:31.525" v="481" actId="1076"/>
          <ac:spMkLst>
            <pc:docMk/>
            <pc:sldMk cId="2159441118" sldId="271"/>
            <ac:spMk id="12" creationId="{169FE15E-560E-EF17-8FCC-70E6A855DE76}"/>
          </ac:spMkLst>
        </pc:spChg>
        <pc:spChg chg="add mod">
          <ac:chgData name="Fabrizio Durante" userId="5b0ebee0a47ccd89" providerId="Windows Live" clId="Web-{F51E49FC-CA34-40D9-860F-7EC6AC76AEB0}" dt="2023-10-21T13:25:31.540" v="482" actId="1076"/>
          <ac:spMkLst>
            <pc:docMk/>
            <pc:sldMk cId="2159441118" sldId="271"/>
            <ac:spMk id="14" creationId="{AB369EA9-7976-3198-097D-F631C42009F0}"/>
          </ac:spMkLst>
        </pc:spChg>
        <pc:spChg chg="add mod">
          <ac:chgData name="Fabrizio Durante" userId="5b0ebee0a47ccd89" providerId="Windows Live" clId="Web-{F51E49FC-CA34-40D9-860F-7EC6AC76AEB0}" dt="2023-10-21T13:25:45.134" v="485" actId="1076"/>
          <ac:spMkLst>
            <pc:docMk/>
            <pc:sldMk cId="2159441118" sldId="271"/>
            <ac:spMk id="16" creationId="{638350D6-B270-B34A-F5EE-8723D5A9219B}"/>
          </ac:spMkLst>
        </pc:spChg>
        <pc:spChg chg="add mod">
          <ac:chgData name="Fabrizio Durante" userId="5b0ebee0a47ccd89" providerId="Windows Live" clId="Web-{F51E49FC-CA34-40D9-860F-7EC6AC76AEB0}" dt="2023-10-21T13:25:45.150" v="486" actId="1076"/>
          <ac:spMkLst>
            <pc:docMk/>
            <pc:sldMk cId="2159441118" sldId="271"/>
            <ac:spMk id="18" creationId="{43FEBBC6-238A-5BE9-D512-F9605D5342DB}"/>
          </ac:spMkLst>
        </pc:spChg>
        <pc:spChg chg="add mod">
          <ac:chgData name="Fabrizio Durante" userId="5b0ebee0a47ccd89" providerId="Windows Live" clId="Web-{F51E49FC-CA34-40D9-860F-7EC6AC76AEB0}" dt="2023-10-21T13:25:45.166" v="487" actId="1076"/>
          <ac:spMkLst>
            <pc:docMk/>
            <pc:sldMk cId="2159441118" sldId="271"/>
            <ac:spMk id="20" creationId="{A0617409-6D84-DC86-1957-B517A62A6E28}"/>
          </ac:spMkLst>
        </pc:spChg>
        <pc:spChg chg="add mod">
          <ac:chgData name="Fabrizio Durante" userId="5b0ebee0a47ccd89" providerId="Windows Live" clId="Web-{F51E49FC-CA34-40D9-860F-7EC6AC76AEB0}" dt="2023-10-21T13:25:45.181" v="488" actId="1076"/>
          <ac:spMkLst>
            <pc:docMk/>
            <pc:sldMk cId="2159441118" sldId="271"/>
            <ac:spMk id="22" creationId="{C6AED60B-387F-E537-8854-2C235EA4C1A7}"/>
          </ac:spMkLst>
        </pc:spChg>
        <pc:spChg chg="add mod">
          <ac:chgData name="Fabrizio Durante" userId="5b0ebee0a47ccd89" providerId="Windows Live" clId="Web-{F51E49FC-CA34-40D9-860F-7EC6AC76AEB0}" dt="2023-10-21T13:25:45.197" v="489" actId="1076"/>
          <ac:spMkLst>
            <pc:docMk/>
            <pc:sldMk cId="2159441118" sldId="271"/>
            <ac:spMk id="24" creationId="{CB78C776-FD53-D31C-2A5F-C04A08E59971}"/>
          </ac:spMkLst>
        </pc:spChg>
        <pc:spChg chg="add mod">
          <ac:chgData name="Fabrizio Durante" userId="5b0ebee0a47ccd89" providerId="Windows Live" clId="Web-{F51E49FC-CA34-40D9-860F-7EC6AC76AEB0}" dt="2023-10-21T13:25:31.556" v="483" actId="1076"/>
          <ac:spMkLst>
            <pc:docMk/>
            <pc:sldMk cId="2159441118" sldId="271"/>
            <ac:spMk id="25" creationId="{51C38973-104D-EE63-C602-875C48C05C2F}"/>
          </ac:spMkLst>
        </pc:spChg>
        <pc:picChg chg="mod">
          <ac:chgData name="Fabrizio Durante" userId="5b0ebee0a47ccd89" providerId="Windows Live" clId="Web-{F51E49FC-CA34-40D9-860F-7EC6AC76AEB0}" dt="2023-10-21T13:10:25.673" v="317" actId="14100"/>
          <ac:picMkLst>
            <pc:docMk/>
            <pc:sldMk cId="2159441118" sldId="271"/>
            <ac:picMk id="3" creationId="{7589B3E3-2D39-C9C5-5F1F-C3CA806F4421}"/>
          </ac:picMkLst>
        </pc:picChg>
        <pc:picChg chg="mod">
          <ac:chgData name="Fabrizio Durante" userId="5b0ebee0a47ccd89" providerId="Windows Live" clId="Web-{F51E49FC-CA34-40D9-860F-7EC6AC76AEB0}" dt="2023-10-21T13:10:37.533" v="320" actId="1076"/>
          <ac:picMkLst>
            <pc:docMk/>
            <pc:sldMk cId="2159441118" sldId="271"/>
            <ac:picMk id="5" creationId="{DA41C4EE-7D3B-F200-3CC6-D25E7443BDF0}"/>
          </ac:picMkLst>
        </pc:picChg>
      </pc:sldChg>
      <pc:sldChg chg="addSp delSp modSp">
        <pc:chgData name="Fabrizio Durante" userId="5b0ebee0a47ccd89" providerId="Windows Live" clId="Web-{F51E49FC-CA34-40D9-860F-7EC6AC76AEB0}" dt="2023-10-21T13:28:16.607" v="517" actId="1076"/>
        <pc:sldMkLst>
          <pc:docMk/>
          <pc:sldMk cId="1992454937" sldId="278"/>
        </pc:sldMkLst>
        <pc:spChg chg="mod">
          <ac:chgData name="Fabrizio Durante" userId="5b0ebee0a47ccd89" providerId="Windows Live" clId="Web-{F51E49FC-CA34-40D9-860F-7EC6AC76AEB0}" dt="2023-10-21T13:28:16.607" v="517" actId="1076"/>
          <ac:spMkLst>
            <pc:docMk/>
            <pc:sldMk cId="1992454937" sldId="278"/>
            <ac:spMk id="2" creationId="{157EDC6D-0711-D678-E36F-AC0626F97DA2}"/>
          </ac:spMkLst>
        </pc:spChg>
        <pc:spChg chg="del mod">
          <ac:chgData name="Fabrizio Durante" userId="5b0ebee0a47ccd89" providerId="Windows Live" clId="Web-{F51E49FC-CA34-40D9-860F-7EC6AC76AEB0}" dt="2023-10-21T13:27:46.059" v="506"/>
          <ac:spMkLst>
            <pc:docMk/>
            <pc:sldMk cId="1992454937" sldId="278"/>
            <ac:spMk id="3" creationId="{014D6257-0234-D69D-15AA-BDC8E2D8FF02}"/>
          </ac:spMkLst>
        </pc:spChg>
        <pc:spChg chg="add mod">
          <ac:chgData name="Fabrizio Durante" userId="5b0ebee0a47ccd89" providerId="Windows Live" clId="Web-{F51E49FC-CA34-40D9-860F-7EC6AC76AEB0}" dt="2023-10-21T13:28:08.450" v="516" actId="20577"/>
          <ac:spMkLst>
            <pc:docMk/>
            <pc:sldMk cId="1992454937" sldId="278"/>
            <ac:spMk id="5" creationId="{762E818B-EB63-264F-F746-DA4DCDEC39F4}"/>
          </ac:spMkLst>
        </pc:spChg>
        <pc:spChg chg="add mod">
          <ac:chgData name="Fabrizio Durante" userId="5b0ebee0a47ccd89" providerId="Windows Live" clId="Web-{F51E49FC-CA34-40D9-860F-7EC6AC76AEB0}" dt="2023-10-21T13:27:16.605" v="501" actId="20577"/>
          <ac:spMkLst>
            <pc:docMk/>
            <pc:sldMk cId="1992454937" sldId="278"/>
            <ac:spMk id="7" creationId="{396988C3-B4EB-54DC-E3F9-26D9ED36093D}"/>
          </ac:spMkLst>
        </pc:spChg>
        <pc:spChg chg="add mod">
          <ac:chgData name="Fabrizio Durante" userId="5b0ebee0a47ccd89" providerId="Windows Live" clId="Web-{F51E49FC-CA34-40D9-860F-7EC6AC76AEB0}" dt="2023-10-21T13:27:26.668" v="503" actId="20577"/>
          <ac:spMkLst>
            <pc:docMk/>
            <pc:sldMk cId="1992454937" sldId="278"/>
            <ac:spMk id="9" creationId="{C9389626-E13B-DA51-64CE-5E983830BA20}"/>
          </ac:spMkLst>
        </pc:spChg>
        <pc:spChg chg="add mod">
          <ac:chgData name="Fabrizio Durante" userId="5b0ebee0a47ccd89" providerId="Windows Live" clId="Web-{F51E49FC-CA34-40D9-860F-7EC6AC76AEB0}" dt="2023-10-21T13:27:33.090" v="504" actId="20577"/>
          <ac:spMkLst>
            <pc:docMk/>
            <pc:sldMk cId="1992454937" sldId="278"/>
            <ac:spMk id="11" creationId="{1AC56D54-8E75-E409-20D6-9A0ADDA3D185}"/>
          </ac:spMkLst>
        </pc:spChg>
        <pc:spChg chg="add mod">
          <ac:chgData name="Fabrizio Durante" userId="5b0ebee0a47ccd89" providerId="Windows Live" clId="Web-{F51E49FC-CA34-40D9-860F-7EC6AC76AEB0}" dt="2023-10-21T13:27:42.372" v="505" actId="20577"/>
          <ac:spMkLst>
            <pc:docMk/>
            <pc:sldMk cId="1992454937" sldId="278"/>
            <ac:spMk id="13" creationId="{3D1F307A-F2BB-45C3-64FD-AA94C5FF8199}"/>
          </ac:spMkLst>
        </pc:spChg>
      </pc:sldChg>
      <pc:sldChg chg="addSp delSp modSp">
        <pc:chgData name="Fabrizio Durante" userId="5b0ebee0a47ccd89" providerId="Windows Live" clId="Web-{F51E49FC-CA34-40D9-860F-7EC6AC76AEB0}" dt="2023-10-21T14:01:48.689" v="889" actId="20577"/>
        <pc:sldMkLst>
          <pc:docMk/>
          <pc:sldMk cId="945057911" sldId="279"/>
        </pc:sldMkLst>
        <pc:spChg chg="mod">
          <ac:chgData name="Fabrizio Durante" userId="5b0ebee0a47ccd89" providerId="Windows Live" clId="Web-{F51E49FC-CA34-40D9-860F-7EC6AC76AEB0}" dt="2023-10-21T13:54:59.773" v="806" actId="1076"/>
          <ac:spMkLst>
            <pc:docMk/>
            <pc:sldMk cId="945057911" sldId="279"/>
            <ac:spMk id="2" creationId="{4201440B-E9B4-0FB8-BA3C-2EF33000CE96}"/>
          </ac:spMkLst>
        </pc:spChg>
        <pc:spChg chg="add del mod">
          <ac:chgData name="Fabrizio Durante" userId="5b0ebee0a47ccd89" providerId="Windows Live" clId="Web-{F51E49FC-CA34-40D9-860F-7EC6AC76AEB0}" dt="2023-10-21T13:32:22.972" v="576"/>
          <ac:spMkLst>
            <pc:docMk/>
            <pc:sldMk cId="945057911" sldId="279"/>
            <ac:spMk id="3" creationId="{20E875EB-682A-95B8-FB2C-74DDAB4670E5}"/>
          </ac:spMkLst>
        </pc:spChg>
        <pc:spChg chg="add mod">
          <ac:chgData name="Fabrizio Durante" userId="5b0ebee0a47ccd89" providerId="Windows Live" clId="Web-{F51E49FC-CA34-40D9-860F-7EC6AC76AEB0}" dt="2023-10-21T14:01:48.689" v="889" actId="20577"/>
          <ac:spMkLst>
            <pc:docMk/>
            <pc:sldMk cId="945057911" sldId="279"/>
            <ac:spMk id="7" creationId="{3A33F08F-B940-CC4C-6DE9-EBE3E7DB80FA}"/>
          </ac:spMkLst>
        </pc:spChg>
        <pc:spChg chg="mod">
          <ac:chgData name="Fabrizio Durante" userId="5b0ebee0a47ccd89" providerId="Windows Live" clId="Web-{F51E49FC-CA34-40D9-860F-7EC6AC76AEB0}" dt="2023-10-21T13:34:25.460" v="619" actId="1076"/>
          <ac:spMkLst>
            <pc:docMk/>
            <pc:sldMk cId="945057911" sldId="279"/>
            <ac:spMk id="8" creationId="{89B6D995-008B-8B6F-7F49-3A1DCC5939A1}"/>
          </ac:spMkLst>
        </pc:spChg>
        <pc:spChg chg="add mod">
          <ac:chgData name="Fabrizio Durante" userId="5b0ebee0a47ccd89" providerId="Windows Live" clId="Web-{F51E49FC-CA34-40D9-860F-7EC6AC76AEB0}" dt="2023-10-21T13:42:22.894" v="736" actId="1076"/>
          <ac:spMkLst>
            <pc:docMk/>
            <pc:sldMk cId="945057911" sldId="279"/>
            <ac:spMk id="11" creationId="{EB99F542-1588-3D14-FE76-2203E34C8A04}"/>
          </ac:spMkLst>
        </pc:spChg>
        <pc:spChg chg="mod">
          <ac:chgData name="Fabrizio Durante" userId="5b0ebee0a47ccd89" providerId="Windows Live" clId="Web-{F51E49FC-CA34-40D9-860F-7EC6AC76AEB0}" dt="2023-10-21T13:29:59.766" v="532" actId="1076"/>
          <ac:spMkLst>
            <pc:docMk/>
            <pc:sldMk cId="945057911" sldId="279"/>
            <ac:spMk id="12" creationId="{DA7C6586-0C1C-E572-A325-CD1B8015C87D}"/>
          </ac:spMkLst>
        </pc:spChg>
        <pc:spChg chg="add mod">
          <ac:chgData name="Fabrizio Durante" userId="5b0ebee0a47ccd89" providerId="Windows Live" clId="Web-{F51E49FC-CA34-40D9-860F-7EC6AC76AEB0}" dt="2023-10-21T13:42:22.910" v="737" actId="1076"/>
          <ac:spMkLst>
            <pc:docMk/>
            <pc:sldMk cId="945057911" sldId="279"/>
            <ac:spMk id="15" creationId="{3BC18429-C25A-2FB9-218A-0FC12447E555}"/>
          </ac:spMkLst>
        </pc:spChg>
        <pc:spChg chg="add mod">
          <ac:chgData name="Fabrizio Durante" userId="5b0ebee0a47ccd89" providerId="Windows Live" clId="Web-{F51E49FC-CA34-40D9-860F-7EC6AC76AEB0}" dt="2023-10-21T13:42:22.925" v="738" actId="1076"/>
          <ac:spMkLst>
            <pc:docMk/>
            <pc:sldMk cId="945057911" sldId="279"/>
            <ac:spMk id="19" creationId="{06D3FF35-0543-F48C-AFA3-516C34C8FC74}"/>
          </ac:spMkLst>
        </pc:spChg>
        <pc:spChg chg="add del mod">
          <ac:chgData name="Fabrizio Durante" userId="5b0ebee0a47ccd89" providerId="Windows Live" clId="Web-{F51E49FC-CA34-40D9-860F-7EC6AC76AEB0}" dt="2023-10-21T13:41:39.549" v="726"/>
          <ac:spMkLst>
            <pc:docMk/>
            <pc:sldMk cId="945057911" sldId="279"/>
            <ac:spMk id="24" creationId="{9631A795-CD4F-908D-6E50-B79A21DFB770}"/>
          </ac:spMkLst>
        </pc:spChg>
        <pc:spChg chg="mod">
          <ac:chgData name="Fabrizio Durante" userId="5b0ebee0a47ccd89" providerId="Windows Live" clId="Web-{F51E49FC-CA34-40D9-860F-7EC6AC76AEB0}" dt="2023-10-21T13:42:41.316" v="742" actId="1076"/>
          <ac:spMkLst>
            <pc:docMk/>
            <pc:sldMk cId="945057911" sldId="279"/>
            <ac:spMk id="27" creationId="{6844FD85-C462-C9F4-5E77-6A33AF461632}"/>
          </ac:spMkLst>
        </pc:spChg>
        <pc:picChg chg="mod">
          <ac:chgData name="Fabrizio Durante" userId="5b0ebee0a47ccd89" providerId="Windows Live" clId="Web-{F51E49FC-CA34-40D9-860F-7EC6AC76AEB0}" dt="2023-10-21T13:30:22.954" v="538" actId="1076"/>
          <ac:picMkLst>
            <pc:docMk/>
            <pc:sldMk cId="945057911" sldId="279"/>
            <ac:picMk id="4" creationId="{987BE4DA-8E73-071E-2C52-B7AF2B3BB4C2}"/>
          </ac:picMkLst>
        </pc:picChg>
        <pc:picChg chg="mod">
          <ac:chgData name="Fabrizio Durante" userId="5b0ebee0a47ccd89" providerId="Windows Live" clId="Web-{F51E49FC-CA34-40D9-860F-7EC6AC76AEB0}" dt="2023-10-21T13:30:51.486" v="542" actId="1076"/>
          <ac:picMkLst>
            <pc:docMk/>
            <pc:sldMk cId="945057911" sldId="279"/>
            <ac:picMk id="6" creationId="{69FFCC82-A479-51A4-FDC4-42C04E610A97}"/>
          </ac:picMkLst>
        </pc:picChg>
        <pc:picChg chg="mod">
          <ac:chgData name="Fabrizio Durante" userId="5b0ebee0a47ccd89" providerId="Windows Live" clId="Web-{F51E49FC-CA34-40D9-860F-7EC6AC76AEB0}" dt="2023-10-21T13:29:59.781" v="533" actId="1076"/>
          <ac:picMkLst>
            <pc:docMk/>
            <pc:sldMk cId="945057911" sldId="279"/>
            <ac:picMk id="10" creationId="{C1DE670C-8407-25BE-DCA7-21B1FCF1A94A}"/>
          </ac:picMkLst>
        </pc:picChg>
        <pc:picChg chg="mod">
          <ac:chgData name="Fabrizio Durante" userId="5b0ebee0a47ccd89" providerId="Windows Live" clId="Web-{F51E49FC-CA34-40D9-860F-7EC6AC76AEB0}" dt="2023-10-21T13:43:19.942" v="753" actId="1076"/>
          <ac:picMkLst>
            <pc:docMk/>
            <pc:sldMk cId="945057911" sldId="279"/>
            <ac:picMk id="18" creationId="{CD7092BD-78E1-B477-083F-07A0EAD6F418}"/>
          </ac:picMkLst>
        </pc:picChg>
        <pc:picChg chg="mod">
          <ac:chgData name="Fabrizio Durante" userId="5b0ebee0a47ccd89" providerId="Windows Live" clId="Web-{F51E49FC-CA34-40D9-860F-7EC6AC76AEB0}" dt="2023-10-21T13:43:05.286" v="751" actId="1076"/>
          <ac:picMkLst>
            <pc:docMk/>
            <pc:sldMk cId="945057911" sldId="279"/>
            <ac:picMk id="20" creationId="{8D83A1C7-0934-51BE-14D5-FBE5D28E8225}"/>
          </ac:picMkLst>
        </pc:picChg>
        <pc:picChg chg="mod">
          <ac:chgData name="Fabrizio Durante" userId="5b0ebee0a47ccd89" providerId="Windows Live" clId="Web-{F51E49FC-CA34-40D9-860F-7EC6AC76AEB0}" dt="2023-10-21T13:42:41.316" v="741" actId="1076"/>
          <ac:picMkLst>
            <pc:docMk/>
            <pc:sldMk cId="945057911" sldId="279"/>
            <ac:picMk id="25" creationId="{DE542C36-DA98-F1E1-C88B-501568205DCD}"/>
          </ac:picMkLst>
        </pc:picChg>
        <pc:picChg chg="mod">
          <ac:chgData name="Fabrizio Durante" userId="5b0ebee0a47ccd89" providerId="Windows Live" clId="Web-{F51E49FC-CA34-40D9-860F-7EC6AC76AEB0}" dt="2023-10-21T13:42:41.332" v="743" actId="1076"/>
          <ac:picMkLst>
            <pc:docMk/>
            <pc:sldMk cId="945057911" sldId="279"/>
            <ac:picMk id="28" creationId="{32694AA6-A5DE-0953-5AB7-33A339375D3B}"/>
          </ac:picMkLst>
        </pc:picChg>
        <pc:picChg chg="mod">
          <ac:chgData name="Fabrizio Durante" userId="5b0ebee0a47ccd89" providerId="Windows Live" clId="Web-{F51E49FC-CA34-40D9-860F-7EC6AC76AEB0}" dt="2023-10-21T13:42:41.348" v="744" actId="1076"/>
          <ac:picMkLst>
            <pc:docMk/>
            <pc:sldMk cId="945057911" sldId="279"/>
            <ac:picMk id="29" creationId="{436FE32D-A133-F52C-DFFD-FD392C7B0B9F}"/>
          </ac:picMkLst>
        </pc:picChg>
        <pc:picChg chg="mod">
          <ac:chgData name="Fabrizio Durante" userId="5b0ebee0a47ccd89" providerId="Windows Live" clId="Web-{F51E49FC-CA34-40D9-860F-7EC6AC76AEB0}" dt="2023-10-21T13:42:41.363" v="745" actId="1076"/>
          <ac:picMkLst>
            <pc:docMk/>
            <pc:sldMk cId="945057911" sldId="279"/>
            <ac:picMk id="30" creationId="{BF8568BA-1BE2-5532-120A-7F5B17401803}"/>
          </ac:picMkLst>
        </pc:picChg>
        <pc:cxnChg chg="mod">
          <ac:chgData name="Fabrizio Durante" userId="5b0ebee0a47ccd89" providerId="Windows Live" clId="Web-{F51E49FC-CA34-40D9-860F-7EC6AC76AEB0}" dt="2023-10-21T13:30:17.282" v="537" actId="14100"/>
          <ac:cxnSpMkLst>
            <pc:docMk/>
            <pc:sldMk cId="945057911" sldId="279"/>
            <ac:cxnSpMk id="14" creationId="{BDFA9573-7E91-FD58-3A50-328F0078F39A}"/>
          </ac:cxnSpMkLst>
        </pc:cxnChg>
        <pc:cxnChg chg="mod">
          <ac:chgData name="Fabrizio Durante" userId="5b0ebee0a47ccd89" providerId="Windows Live" clId="Web-{F51E49FC-CA34-40D9-860F-7EC6AC76AEB0}" dt="2023-10-21T13:30:33.204" v="540" actId="1076"/>
          <ac:cxnSpMkLst>
            <pc:docMk/>
            <pc:sldMk cId="945057911" sldId="279"/>
            <ac:cxnSpMk id="16" creationId="{72BA44A8-A7DE-9491-4E18-87945AB2AE6C}"/>
          </ac:cxnSpMkLst>
        </pc:cxnChg>
        <pc:cxnChg chg="mod">
          <ac:chgData name="Fabrizio Durante" userId="5b0ebee0a47ccd89" providerId="Windows Live" clId="Web-{F51E49FC-CA34-40D9-860F-7EC6AC76AEB0}" dt="2023-10-21T13:44:17.803" v="760" actId="1076"/>
          <ac:cxnSpMkLst>
            <pc:docMk/>
            <pc:sldMk cId="945057911" sldId="279"/>
            <ac:cxnSpMk id="22" creationId="{448D59F6-40D3-5FE9-D49F-A152BDF2021C}"/>
          </ac:cxnSpMkLst>
        </pc:cxnChg>
        <pc:cxnChg chg="mod">
          <ac:chgData name="Fabrizio Durante" userId="5b0ebee0a47ccd89" providerId="Windows Live" clId="Web-{F51E49FC-CA34-40D9-860F-7EC6AC76AEB0}" dt="2023-10-21T13:43:26.724" v="755" actId="14100"/>
          <ac:cxnSpMkLst>
            <pc:docMk/>
            <pc:sldMk cId="945057911" sldId="279"/>
            <ac:cxnSpMk id="23" creationId="{1B3EA244-0F8B-29E6-6CE7-CCE6FFC34967}"/>
          </ac:cxnSpMkLst>
        </pc:cxnChg>
        <pc:cxnChg chg="mod">
          <ac:chgData name="Fabrizio Durante" userId="5b0ebee0a47ccd89" providerId="Windows Live" clId="Web-{F51E49FC-CA34-40D9-860F-7EC6AC76AEB0}" dt="2023-10-21T13:44:01.631" v="759" actId="14100"/>
          <ac:cxnSpMkLst>
            <pc:docMk/>
            <pc:sldMk cId="945057911" sldId="279"/>
            <ac:cxnSpMk id="31" creationId="{9377569D-E948-698D-2F18-D289069E46F0}"/>
          </ac:cxnSpMkLst>
        </pc:cxnChg>
      </pc:sldChg>
      <pc:sldChg chg="addSp modSp">
        <pc:chgData name="Fabrizio Durante" userId="5b0ebee0a47ccd89" providerId="Windows Live" clId="Web-{F51E49FC-CA34-40D9-860F-7EC6AC76AEB0}" dt="2023-10-21T14:01:34.439" v="884" actId="20577"/>
        <pc:sldMkLst>
          <pc:docMk/>
          <pc:sldMk cId="1220361447" sldId="280"/>
        </pc:sldMkLst>
        <pc:spChg chg="mod">
          <ac:chgData name="Fabrizio Durante" userId="5b0ebee0a47ccd89" providerId="Windows Live" clId="Web-{F51E49FC-CA34-40D9-860F-7EC6AC76AEB0}" dt="2023-10-21T13:55:45.571" v="818" actId="1076"/>
          <ac:spMkLst>
            <pc:docMk/>
            <pc:sldMk cId="1220361447" sldId="280"/>
            <ac:spMk id="2" creationId="{4201440B-E9B4-0FB8-BA3C-2EF33000CE96}"/>
          </ac:spMkLst>
        </pc:spChg>
        <pc:spChg chg="add mod">
          <ac:chgData name="Fabrizio Durante" userId="5b0ebee0a47ccd89" providerId="Windows Live" clId="Web-{F51E49FC-CA34-40D9-860F-7EC6AC76AEB0}" dt="2023-10-21T14:01:34.439" v="884" actId="20577"/>
          <ac:spMkLst>
            <pc:docMk/>
            <pc:sldMk cId="1220361447" sldId="280"/>
            <ac:spMk id="4" creationId="{D5ED7DCA-C5E4-B103-5095-23C332BB20E3}"/>
          </ac:spMkLst>
        </pc:spChg>
        <pc:spChg chg="add mod">
          <ac:chgData name="Fabrizio Durante" userId="5b0ebee0a47ccd89" providerId="Windows Live" clId="Web-{F51E49FC-CA34-40D9-860F-7EC6AC76AEB0}" dt="2023-10-21T13:56:46.603" v="827" actId="1076"/>
          <ac:spMkLst>
            <pc:docMk/>
            <pc:sldMk cId="1220361447" sldId="280"/>
            <ac:spMk id="7" creationId="{67CF0B45-1F2A-7BD6-001E-6809E380F01E}"/>
          </ac:spMkLst>
        </pc:spChg>
        <pc:spChg chg="add mod">
          <ac:chgData name="Fabrizio Durante" userId="5b0ebee0a47ccd89" providerId="Windows Live" clId="Web-{F51E49FC-CA34-40D9-860F-7EC6AC76AEB0}" dt="2023-10-21T13:56:46.619" v="828" actId="1076"/>
          <ac:spMkLst>
            <pc:docMk/>
            <pc:sldMk cId="1220361447" sldId="280"/>
            <ac:spMk id="10" creationId="{48465347-CA85-AB41-86F2-390ADA7B346F}"/>
          </ac:spMkLst>
        </pc:spChg>
        <pc:spChg chg="add mod">
          <ac:chgData name="Fabrizio Durante" userId="5b0ebee0a47ccd89" providerId="Windows Live" clId="Web-{F51E49FC-CA34-40D9-860F-7EC6AC76AEB0}" dt="2023-10-21T13:59:19.607" v="879" actId="20577"/>
          <ac:spMkLst>
            <pc:docMk/>
            <pc:sldMk cId="1220361447" sldId="280"/>
            <ac:spMk id="12" creationId="{26F97998-6060-D599-13B3-F1CB5F901FA7}"/>
          </ac:spMkLst>
        </pc:spChg>
        <pc:spChg chg="mod">
          <ac:chgData name="Fabrizio Durante" userId="5b0ebee0a47ccd89" providerId="Windows Live" clId="Web-{F51E49FC-CA34-40D9-860F-7EC6AC76AEB0}" dt="2023-10-21T13:54:38.459" v="805" actId="1076"/>
          <ac:spMkLst>
            <pc:docMk/>
            <pc:sldMk cId="1220361447" sldId="280"/>
            <ac:spMk id="17" creationId="{E673A48D-1BA5-F247-AAE2-BD1D6E941CF9}"/>
          </ac:spMkLst>
        </pc:spChg>
        <pc:spChg chg="mod">
          <ac:chgData name="Fabrizio Durante" userId="5b0ebee0a47ccd89" providerId="Windows Live" clId="Web-{F51E49FC-CA34-40D9-860F-7EC6AC76AEB0}" dt="2023-10-21T13:53:18.723" v="786" actId="1076"/>
          <ac:spMkLst>
            <pc:docMk/>
            <pc:sldMk cId="1220361447" sldId="280"/>
            <ac:spMk id="21" creationId="{9F0C4379-25A3-6AF8-E6C4-C9B2F64FC0D2}"/>
          </ac:spMkLst>
        </pc:spChg>
        <pc:spChg chg="mod">
          <ac:chgData name="Fabrizio Durante" userId="5b0ebee0a47ccd89" providerId="Windows Live" clId="Web-{F51E49FC-CA34-40D9-860F-7EC6AC76AEB0}" dt="2023-10-21T13:53:52.130" v="797" actId="20577"/>
          <ac:spMkLst>
            <pc:docMk/>
            <pc:sldMk cId="1220361447" sldId="280"/>
            <ac:spMk id="24" creationId="{3D19CF55-3C10-3094-E21F-7865D33B14AE}"/>
          </ac:spMkLst>
        </pc:spChg>
        <pc:picChg chg="mod">
          <ac:chgData name="Fabrizio Durante" userId="5b0ebee0a47ccd89" providerId="Windows Live" clId="Web-{F51E49FC-CA34-40D9-860F-7EC6AC76AEB0}" dt="2023-10-21T13:53:12.864" v="785" actId="1076"/>
          <ac:picMkLst>
            <pc:docMk/>
            <pc:sldMk cId="1220361447" sldId="280"/>
            <ac:picMk id="5" creationId="{F6ABBD45-E843-DE46-49CB-07C605A14071}"/>
          </ac:picMkLst>
        </pc:picChg>
        <pc:picChg chg="mod">
          <ac:chgData name="Fabrizio Durante" userId="5b0ebee0a47ccd89" providerId="Windows Live" clId="Web-{F51E49FC-CA34-40D9-860F-7EC6AC76AEB0}" dt="2023-10-21T13:54:31.178" v="804" actId="1076"/>
          <ac:picMkLst>
            <pc:docMk/>
            <pc:sldMk cId="1220361447" sldId="280"/>
            <ac:picMk id="9" creationId="{8C60282A-1AB2-0624-B2FE-BF2170DC056D}"/>
          </ac:picMkLst>
        </pc:picChg>
        <pc:cxnChg chg="mod">
          <ac:chgData name="Fabrizio Durante" userId="5b0ebee0a47ccd89" providerId="Windows Live" clId="Web-{F51E49FC-CA34-40D9-860F-7EC6AC76AEB0}" dt="2023-10-21T13:53:26.239" v="788" actId="14100"/>
          <ac:cxnSpMkLst>
            <pc:docMk/>
            <pc:sldMk cId="1220361447" sldId="280"/>
            <ac:cxnSpMk id="13" creationId="{7E5055B0-E433-4797-53B8-E8686B8CD640}"/>
          </ac:cxnSpMkLst>
        </pc:cxnChg>
        <pc:cxnChg chg="mod">
          <ac:chgData name="Fabrizio Durante" userId="5b0ebee0a47ccd89" providerId="Windows Live" clId="Web-{F51E49FC-CA34-40D9-860F-7EC6AC76AEB0}" dt="2023-10-21T13:54:00.912" v="799" actId="14100"/>
          <ac:cxnSpMkLst>
            <pc:docMk/>
            <pc:sldMk cId="1220361447" sldId="280"/>
            <ac:cxnSpMk id="19" creationId="{EE3FFE97-ECFB-1722-FAEA-4301CB3CE321}"/>
          </ac:cxnSpMkLst>
        </pc:cxnChg>
        <pc:cxnChg chg="mod">
          <ac:chgData name="Fabrizio Durante" userId="5b0ebee0a47ccd89" providerId="Windows Live" clId="Web-{F51E49FC-CA34-40D9-860F-7EC6AC76AEB0}" dt="2023-10-21T13:54:21.381" v="803" actId="14100"/>
          <ac:cxnSpMkLst>
            <pc:docMk/>
            <pc:sldMk cId="1220361447" sldId="280"/>
            <ac:cxnSpMk id="33" creationId="{6FB8D94F-6D3D-2A94-F204-2DDE22AC44B2}"/>
          </ac:cxnSpMkLst>
        </pc:cxnChg>
        <pc:cxnChg chg="mod">
          <ac:chgData name="Fabrizio Durante" userId="5b0ebee0a47ccd89" providerId="Windows Live" clId="Web-{F51E49FC-CA34-40D9-860F-7EC6AC76AEB0}" dt="2023-10-21T13:54:17.631" v="802" actId="14100"/>
          <ac:cxnSpMkLst>
            <pc:docMk/>
            <pc:sldMk cId="1220361447" sldId="280"/>
            <ac:cxnSpMk id="34" creationId="{A327CCFF-24D6-2BAB-BA40-25EED8A3B3C2}"/>
          </ac:cxnSpMkLst>
        </pc:cxnChg>
      </pc:sldChg>
    </pc:docChg>
  </pc:docChgLst>
  <pc:docChgLst>
    <pc:chgData name="Fabrizio Durante" userId="5b0ebee0a47ccd89" providerId="Windows Live" clId="Web-{C2A8A934-6981-4895-BFA4-FC7F846562A5}"/>
    <pc:docChg chg="addSld modSld">
      <pc:chgData name="Fabrizio Durante" userId="5b0ebee0a47ccd89" providerId="Windows Live" clId="Web-{C2A8A934-6981-4895-BFA4-FC7F846562A5}" dt="2023-10-15T12:58:38.482" v="75" actId="20577"/>
      <pc:docMkLst>
        <pc:docMk/>
      </pc:docMkLst>
      <pc:sldChg chg="modSp new">
        <pc:chgData name="Fabrizio Durante" userId="5b0ebee0a47ccd89" providerId="Windows Live" clId="Web-{C2A8A934-6981-4895-BFA4-FC7F846562A5}" dt="2023-10-15T12:46:27.236" v="16" actId="20577"/>
        <pc:sldMkLst>
          <pc:docMk/>
          <pc:sldMk cId="4029139174" sldId="273"/>
        </pc:sldMkLst>
        <pc:spChg chg="mod">
          <ac:chgData name="Fabrizio Durante" userId="5b0ebee0a47ccd89" providerId="Windows Live" clId="Web-{C2A8A934-6981-4895-BFA4-FC7F846562A5}" dt="2023-10-15T12:46:27.236" v="16" actId="20577"/>
          <ac:spMkLst>
            <pc:docMk/>
            <pc:sldMk cId="4029139174" sldId="273"/>
            <ac:spMk id="2" creationId="{D026A86E-CD82-081F-0E31-D1FC8705A765}"/>
          </ac:spMkLst>
        </pc:spChg>
      </pc:sldChg>
      <pc:sldChg chg="addSp modSp new">
        <pc:chgData name="Fabrizio Durante" userId="5b0ebee0a47ccd89" providerId="Windows Live" clId="Web-{C2A8A934-6981-4895-BFA4-FC7F846562A5}" dt="2023-10-15T12:53:43.877" v="38" actId="20577"/>
        <pc:sldMkLst>
          <pc:docMk/>
          <pc:sldMk cId="2556196134" sldId="274"/>
        </pc:sldMkLst>
        <pc:spChg chg="mod">
          <ac:chgData name="Fabrizio Durante" userId="5b0ebee0a47ccd89" providerId="Windows Live" clId="Web-{C2A8A934-6981-4895-BFA4-FC7F846562A5}" dt="2023-10-15T12:52:20.577" v="25" actId="20577"/>
          <ac:spMkLst>
            <pc:docMk/>
            <pc:sldMk cId="2556196134" sldId="274"/>
            <ac:spMk id="2" creationId="{1761450B-5112-FD9A-AE6A-A0FFD4343959}"/>
          </ac:spMkLst>
        </pc:spChg>
        <pc:spChg chg="add mod">
          <ac:chgData name="Fabrizio Durante" userId="5b0ebee0a47ccd89" providerId="Windows Live" clId="Web-{C2A8A934-6981-4895-BFA4-FC7F846562A5}" dt="2023-10-15T12:53:43.877" v="38" actId="20577"/>
          <ac:spMkLst>
            <pc:docMk/>
            <pc:sldMk cId="2556196134" sldId="274"/>
            <ac:spMk id="3" creationId="{31EB4529-99CC-0CE6-D63C-DA40632B2898}"/>
          </ac:spMkLst>
        </pc:spChg>
      </pc:sldChg>
      <pc:sldChg chg="addSp delSp modSp add replId">
        <pc:chgData name="Fabrizio Durante" userId="5b0ebee0a47ccd89" providerId="Windows Live" clId="Web-{C2A8A934-6981-4895-BFA4-FC7F846562A5}" dt="2023-10-15T12:56:02.883" v="54"/>
        <pc:sldMkLst>
          <pc:docMk/>
          <pc:sldMk cId="1025064981" sldId="275"/>
        </pc:sldMkLst>
        <pc:spChg chg="mod">
          <ac:chgData name="Fabrizio Durante" userId="5b0ebee0a47ccd89" providerId="Windows Live" clId="Web-{C2A8A934-6981-4895-BFA4-FC7F846562A5}" dt="2023-10-15T12:54:36.473" v="47" actId="1076"/>
          <ac:spMkLst>
            <pc:docMk/>
            <pc:sldMk cId="1025064981" sldId="275"/>
            <ac:spMk id="2" creationId="{1761450B-5112-FD9A-AE6A-A0FFD4343959}"/>
          </ac:spMkLst>
        </pc:spChg>
        <pc:spChg chg="del">
          <ac:chgData name="Fabrizio Durante" userId="5b0ebee0a47ccd89" providerId="Windows Live" clId="Web-{C2A8A934-6981-4895-BFA4-FC7F846562A5}" dt="2023-10-15T12:54:05.753" v="42"/>
          <ac:spMkLst>
            <pc:docMk/>
            <pc:sldMk cId="1025064981" sldId="275"/>
            <ac:spMk id="3" creationId="{31EB4529-99CC-0CE6-D63C-DA40632B2898}"/>
          </ac:spMkLst>
        </pc:spChg>
        <pc:picChg chg="add del mod">
          <ac:chgData name="Fabrizio Durante" userId="5b0ebee0a47ccd89" providerId="Windows Live" clId="Web-{C2A8A934-6981-4895-BFA4-FC7F846562A5}" dt="2023-10-15T12:56:02.883" v="54"/>
          <ac:picMkLst>
            <pc:docMk/>
            <pc:sldMk cId="1025064981" sldId="275"/>
            <ac:picMk id="4" creationId="{F602F18D-E2E2-F35D-9FAB-A5D63E91FF74}"/>
          </ac:picMkLst>
        </pc:picChg>
      </pc:sldChg>
      <pc:sldChg chg="addSp delSp modSp add replId">
        <pc:chgData name="Fabrizio Durante" userId="5b0ebee0a47ccd89" providerId="Windows Live" clId="Web-{C2A8A934-6981-4895-BFA4-FC7F846562A5}" dt="2023-10-15T12:56:04.680" v="55"/>
        <pc:sldMkLst>
          <pc:docMk/>
          <pc:sldMk cId="3370365358" sldId="276"/>
        </pc:sldMkLst>
        <pc:spChg chg="mod">
          <ac:chgData name="Fabrizio Durante" userId="5b0ebee0a47ccd89" providerId="Windows Live" clId="Web-{C2A8A934-6981-4895-BFA4-FC7F846562A5}" dt="2023-10-15T12:55:11.740" v="53" actId="1076"/>
          <ac:spMkLst>
            <pc:docMk/>
            <pc:sldMk cId="3370365358" sldId="276"/>
            <ac:spMk id="2" creationId="{1761450B-5112-FD9A-AE6A-A0FFD4343959}"/>
          </ac:spMkLst>
        </pc:spChg>
        <pc:spChg chg="del">
          <ac:chgData name="Fabrizio Durante" userId="5b0ebee0a47ccd89" providerId="Windows Live" clId="Web-{C2A8A934-6981-4895-BFA4-FC7F846562A5}" dt="2023-10-15T12:54:47.645" v="48"/>
          <ac:spMkLst>
            <pc:docMk/>
            <pc:sldMk cId="3370365358" sldId="276"/>
            <ac:spMk id="3" creationId="{31EB4529-99CC-0CE6-D63C-DA40632B2898}"/>
          </ac:spMkLst>
        </pc:spChg>
        <pc:picChg chg="add del mod">
          <ac:chgData name="Fabrizio Durante" userId="5b0ebee0a47ccd89" providerId="Windows Live" clId="Web-{C2A8A934-6981-4895-BFA4-FC7F846562A5}" dt="2023-10-15T12:56:04.680" v="55"/>
          <ac:picMkLst>
            <pc:docMk/>
            <pc:sldMk cId="3370365358" sldId="276"/>
            <ac:picMk id="4" creationId="{CB7E6EC3-50E4-B60D-747C-FF94B34A4456}"/>
          </ac:picMkLst>
        </pc:picChg>
      </pc:sldChg>
      <pc:sldChg chg="addSp delSp modSp add replId">
        <pc:chgData name="Fabrizio Durante" userId="5b0ebee0a47ccd89" providerId="Windows Live" clId="Web-{C2A8A934-6981-4895-BFA4-FC7F846562A5}" dt="2023-10-15T12:56:47.447" v="61" actId="1076"/>
        <pc:sldMkLst>
          <pc:docMk/>
          <pc:sldMk cId="2995128997" sldId="277"/>
        </pc:sldMkLst>
        <pc:spChg chg="mod">
          <ac:chgData name="Fabrizio Durante" userId="5b0ebee0a47ccd89" providerId="Windows Live" clId="Web-{C2A8A934-6981-4895-BFA4-FC7F846562A5}" dt="2023-10-15T12:56:47.447" v="61" actId="1076"/>
          <ac:spMkLst>
            <pc:docMk/>
            <pc:sldMk cId="2995128997" sldId="277"/>
            <ac:spMk id="2" creationId="{1761450B-5112-FD9A-AE6A-A0FFD4343959}"/>
          </ac:spMkLst>
        </pc:spChg>
        <pc:spChg chg="del">
          <ac:chgData name="Fabrizio Durante" userId="5b0ebee0a47ccd89" providerId="Windows Live" clId="Web-{C2A8A934-6981-4895-BFA4-FC7F846562A5}" dt="2023-10-15T12:56:12.680" v="56"/>
          <ac:spMkLst>
            <pc:docMk/>
            <pc:sldMk cId="2995128997" sldId="277"/>
            <ac:spMk id="3" creationId="{31EB4529-99CC-0CE6-D63C-DA40632B2898}"/>
          </ac:spMkLst>
        </pc:spChg>
        <pc:picChg chg="add mod">
          <ac:chgData name="Fabrizio Durante" userId="5b0ebee0a47ccd89" providerId="Windows Live" clId="Web-{C2A8A934-6981-4895-BFA4-FC7F846562A5}" dt="2023-10-15T12:56:37.993" v="60" actId="1076"/>
          <ac:picMkLst>
            <pc:docMk/>
            <pc:sldMk cId="2995128997" sldId="277"/>
            <ac:picMk id="4" creationId="{A4B1EEF5-6F8A-87DE-3B84-9154F9C0C171}"/>
          </ac:picMkLst>
        </pc:picChg>
      </pc:sldChg>
      <pc:sldChg chg="addSp modSp new">
        <pc:chgData name="Fabrizio Durante" userId="5b0ebee0a47ccd89" providerId="Windows Live" clId="Web-{C2A8A934-6981-4895-BFA4-FC7F846562A5}" dt="2023-10-15T12:58:38.482" v="75" actId="20577"/>
        <pc:sldMkLst>
          <pc:docMk/>
          <pc:sldMk cId="1992454937" sldId="278"/>
        </pc:sldMkLst>
        <pc:spChg chg="mod">
          <ac:chgData name="Fabrizio Durante" userId="5b0ebee0a47ccd89" providerId="Windows Live" clId="Web-{C2A8A934-6981-4895-BFA4-FC7F846562A5}" dt="2023-10-15T12:58:28.825" v="71" actId="1076"/>
          <ac:spMkLst>
            <pc:docMk/>
            <pc:sldMk cId="1992454937" sldId="278"/>
            <ac:spMk id="2" creationId="{157EDC6D-0711-D678-E36F-AC0626F97DA2}"/>
          </ac:spMkLst>
        </pc:spChg>
        <pc:spChg chg="add mod">
          <ac:chgData name="Fabrizio Durante" userId="5b0ebee0a47ccd89" providerId="Windows Live" clId="Web-{C2A8A934-6981-4895-BFA4-FC7F846562A5}" dt="2023-10-15T12:58:38.482" v="75" actId="20577"/>
          <ac:spMkLst>
            <pc:docMk/>
            <pc:sldMk cId="1992454937" sldId="278"/>
            <ac:spMk id="3" creationId="{014D6257-0234-D69D-15AA-BDC8E2D8FF02}"/>
          </ac:spMkLst>
        </pc:spChg>
      </pc:sldChg>
    </pc:docChg>
  </pc:docChgLst>
  <pc:docChgLst>
    <pc:chgData name="Fabrizio Durante" userId="5b0ebee0a47ccd89" providerId="Windows Live" clId="Web-{663E4990-3213-4804-BEB1-6F0DF7849D7A}"/>
    <pc:docChg chg="modSld sldOrd">
      <pc:chgData name="Fabrizio Durante" userId="5b0ebee0a47ccd89" providerId="Windows Live" clId="Web-{663E4990-3213-4804-BEB1-6F0DF7849D7A}" dt="2023-10-21T14:31:32.412" v="160" actId="14100"/>
      <pc:docMkLst>
        <pc:docMk/>
      </pc:docMkLst>
      <pc:sldChg chg="modSp">
        <pc:chgData name="Fabrizio Durante" userId="5b0ebee0a47ccd89" providerId="Windows Live" clId="Web-{663E4990-3213-4804-BEB1-6F0DF7849D7A}" dt="2023-10-21T14:20:08.031" v="47" actId="1076"/>
        <pc:sldMkLst>
          <pc:docMk/>
          <pc:sldMk cId="3403753323" sldId="262"/>
        </pc:sldMkLst>
        <pc:spChg chg="mod">
          <ac:chgData name="Fabrizio Durante" userId="5b0ebee0a47ccd89" providerId="Windows Live" clId="Web-{663E4990-3213-4804-BEB1-6F0DF7849D7A}" dt="2023-10-21T14:20:08.031" v="47" actId="1076"/>
          <ac:spMkLst>
            <pc:docMk/>
            <pc:sldMk cId="3403753323" sldId="262"/>
            <ac:spMk id="11" creationId="{8FA70BBC-8E24-86DE-5CC3-4DE612EEF4AA}"/>
          </ac:spMkLst>
        </pc:spChg>
      </pc:sldChg>
      <pc:sldChg chg="modSp">
        <pc:chgData name="Fabrizio Durante" userId="5b0ebee0a47ccd89" providerId="Windows Live" clId="Web-{663E4990-3213-4804-BEB1-6F0DF7849D7A}" dt="2023-10-21T14:11:35.140" v="6" actId="14100"/>
        <pc:sldMkLst>
          <pc:docMk/>
          <pc:sldMk cId="1459613043" sldId="263"/>
        </pc:sldMkLst>
        <pc:spChg chg="mod">
          <ac:chgData name="Fabrizio Durante" userId="5b0ebee0a47ccd89" providerId="Windows Live" clId="Web-{663E4990-3213-4804-BEB1-6F0DF7849D7A}" dt="2023-10-21T14:10:26.420" v="1" actId="1076"/>
          <ac:spMkLst>
            <pc:docMk/>
            <pc:sldMk cId="1459613043" sldId="263"/>
            <ac:spMk id="6" creationId="{6540268A-7D5D-4613-588C-76B04942521C}"/>
          </ac:spMkLst>
        </pc:spChg>
        <pc:spChg chg="mod">
          <ac:chgData name="Fabrizio Durante" userId="5b0ebee0a47ccd89" providerId="Windows Live" clId="Web-{663E4990-3213-4804-BEB1-6F0DF7849D7A}" dt="2023-10-21T14:11:00.967" v="4" actId="1076"/>
          <ac:spMkLst>
            <pc:docMk/>
            <pc:sldMk cId="1459613043" sldId="263"/>
            <ac:spMk id="7" creationId="{CACDE4C2-27F3-91A1-16A9-E074A8446F9A}"/>
          </ac:spMkLst>
        </pc:spChg>
        <pc:spChg chg="mod">
          <ac:chgData name="Fabrizio Durante" userId="5b0ebee0a47ccd89" providerId="Windows Live" clId="Web-{663E4990-3213-4804-BEB1-6F0DF7849D7A}" dt="2023-10-21T14:11:35.140" v="6" actId="14100"/>
          <ac:spMkLst>
            <pc:docMk/>
            <pc:sldMk cId="1459613043" sldId="263"/>
            <ac:spMk id="8" creationId="{8A0E029D-0E60-F560-46F7-489168E4765C}"/>
          </ac:spMkLst>
        </pc:spChg>
        <pc:spChg chg="mod">
          <ac:chgData name="Fabrizio Durante" userId="5b0ebee0a47ccd89" providerId="Windows Live" clId="Web-{663E4990-3213-4804-BEB1-6F0DF7849D7A}" dt="2023-10-21T14:11:22.265" v="5" actId="14100"/>
          <ac:spMkLst>
            <pc:docMk/>
            <pc:sldMk cId="1459613043" sldId="263"/>
            <ac:spMk id="9" creationId="{29974B3E-61DD-C90C-85A5-0227BD7F9355}"/>
          </ac:spMkLst>
        </pc:spChg>
      </pc:sldChg>
      <pc:sldChg chg="modSp">
        <pc:chgData name="Fabrizio Durante" userId="5b0ebee0a47ccd89" providerId="Windows Live" clId="Web-{663E4990-3213-4804-BEB1-6F0DF7849D7A}" dt="2023-10-21T14:12:04.298" v="10" actId="1076"/>
        <pc:sldMkLst>
          <pc:docMk/>
          <pc:sldMk cId="752713332" sldId="264"/>
        </pc:sldMkLst>
        <pc:spChg chg="mod">
          <ac:chgData name="Fabrizio Durante" userId="5b0ebee0a47ccd89" providerId="Windows Live" clId="Web-{663E4990-3213-4804-BEB1-6F0DF7849D7A}" dt="2023-10-21T14:11:52.891" v="7" actId="1076"/>
          <ac:spMkLst>
            <pc:docMk/>
            <pc:sldMk cId="752713332" sldId="264"/>
            <ac:spMk id="5" creationId="{4D354557-EFF6-F2ED-154B-5A8E4E2748D3}"/>
          </ac:spMkLst>
        </pc:spChg>
        <pc:spChg chg="mod">
          <ac:chgData name="Fabrizio Durante" userId="5b0ebee0a47ccd89" providerId="Windows Live" clId="Web-{663E4990-3213-4804-BEB1-6F0DF7849D7A}" dt="2023-10-21T14:11:52.907" v="8" actId="1076"/>
          <ac:spMkLst>
            <pc:docMk/>
            <pc:sldMk cId="752713332" sldId="264"/>
            <ac:spMk id="6" creationId="{AE4F06DA-C783-DE08-B394-F0108C8DED89}"/>
          </ac:spMkLst>
        </pc:spChg>
        <pc:spChg chg="mod">
          <ac:chgData name="Fabrizio Durante" userId="5b0ebee0a47ccd89" providerId="Windows Live" clId="Web-{663E4990-3213-4804-BEB1-6F0DF7849D7A}" dt="2023-10-21T14:12:04.298" v="9" actId="1076"/>
          <ac:spMkLst>
            <pc:docMk/>
            <pc:sldMk cId="752713332" sldId="264"/>
            <ac:spMk id="11" creationId="{4AC3E0E1-F4B3-236E-EF17-792B4E55EBF8}"/>
          </ac:spMkLst>
        </pc:spChg>
        <pc:spChg chg="mod">
          <ac:chgData name="Fabrizio Durante" userId="5b0ebee0a47ccd89" providerId="Windows Live" clId="Web-{663E4990-3213-4804-BEB1-6F0DF7849D7A}" dt="2023-10-21T14:12:04.298" v="10" actId="1076"/>
          <ac:spMkLst>
            <pc:docMk/>
            <pc:sldMk cId="752713332" sldId="264"/>
            <ac:spMk id="12" creationId="{48E11A15-E7AB-2E80-AC6D-0B1A0C09232B}"/>
          </ac:spMkLst>
        </pc:spChg>
      </pc:sldChg>
      <pc:sldChg chg="modSp">
        <pc:chgData name="Fabrizio Durante" userId="5b0ebee0a47ccd89" providerId="Windows Live" clId="Web-{663E4990-3213-4804-BEB1-6F0DF7849D7A}" dt="2023-10-21T14:12:37.486" v="14" actId="1076"/>
        <pc:sldMkLst>
          <pc:docMk/>
          <pc:sldMk cId="3433571250" sldId="265"/>
        </pc:sldMkLst>
        <pc:spChg chg="mod">
          <ac:chgData name="Fabrizio Durante" userId="5b0ebee0a47ccd89" providerId="Windows Live" clId="Web-{663E4990-3213-4804-BEB1-6F0DF7849D7A}" dt="2023-10-21T14:12:37.470" v="12" actId="1076"/>
          <ac:spMkLst>
            <pc:docMk/>
            <pc:sldMk cId="3433571250" sldId="265"/>
            <ac:spMk id="11" creationId="{272B5119-639B-427C-2675-61E960434CDD}"/>
          </ac:spMkLst>
        </pc:spChg>
        <pc:spChg chg="mod">
          <ac:chgData name="Fabrizio Durante" userId="5b0ebee0a47ccd89" providerId="Windows Live" clId="Web-{663E4990-3213-4804-BEB1-6F0DF7849D7A}" dt="2023-10-21T14:12:37.470" v="13" actId="1076"/>
          <ac:spMkLst>
            <pc:docMk/>
            <pc:sldMk cId="3433571250" sldId="265"/>
            <ac:spMk id="12" creationId="{2BD590C6-BD7F-E56A-45C1-892FF6551AB3}"/>
          </ac:spMkLst>
        </pc:spChg>
        <pc:spChg chg="mod">
          <ac:chgData name="Fabrizio Durante" userId="5b0ebee0a47ccd89" providerId="Windows Live" clId="Web-{663E4990-3213-4804-BEB1-6F0DF7849D7A}" dt="2023-10-21T14:12:37.486" v="14" actId="1076"/>
          <ac:spMkLst>
            <pc:docMk/>
            <pc:sldMk cId="3433571250" sldId="265"/>
            <ac:spMk id="13" creationId="{21589D66-FBE1-DCD4-7B2E-6C9835EBA02B}"/>
          </ac:spMkLst>
        </pc:spChg>
      </pc:sldChg>
      <pc:sldChg chg="modSp">
        <pc:chgData name="Fabrizio Durante" userId="5b0ebee0a47ccd89" providerId="Windows Live" clId="Web-{663E4990-3213-4804-BEB1-6F0DF7849D7A}" dt="2023-10-21T14:22:32.723" v="74" actId="1076"/>
        <pc:sldMkLst>
          <pc:docMk/>
          <pc:sldMk cId="3129443396" sldId="266"/>
        </pc:sldMkLst>
        <pc:spChg chg="mod">
          <ac:chgData name="Fabrizio Durante" userId="5b0ebee0a47ccd89" providerId="Windows Live" clId="Web-{663E4990-3213-4804-BEB1-6F0DF7849D7A}" dt="2023-10-21T14:13:32.894" v="15" actId="1076"/>
          <ac:spMkLst>
            <pc:docMk/>
            <pc:sldMk cId="3129443396" sldId="266"/>
            <ac:spMk id="1024" creationId="{553765BC-BADE-DA26-AF61-733DF4BC1834}"/>
          </ac:spMkLst>
        </pc:spChg>
        <pc:spChg chg="mod">
          <ac:chgData name="Fabrizio Durante" userId="5b0ebee0a47ccd89" providerId="Windows Live" clId="Web-{663E4990-3213-4804-BEB1-6F0DF7849D7A}" dt="2023-10-21T14:13:32.894" v="16" actId="1076"/>
          <ac:spMkLst>
            <pc:docMk/>
            <pc:sldMk cId="3129443396" sldId="266"/>
            <ac:spMk id="1025" creationId="{814EC601-33F7-8F5E-C4D9-B2B48147DD16}"/>
          </ac:spMkLst>
        </pc:spChg>
        <pc:spChg chg="mod">
          <ac:chgData name="Fabrizio Durante" userId="5b0ebee0a47ccd89" providerId="Windows Live" clId="Web-{663E4990-3213-4804-BEB1-6F0DF7849D7A}" dt="2023-10-21T14:13:32.910" v="17" actId="1076"/>
          <ac:spMkLst>
            <pc:docMk/>
            <pc:sldMk cId="3129443396" sldId="266"/>
            <ac:spMk id="1029" creationId="{25C8E6BD-2F42-6BB2-E57C-9A872E31569F}"/>
          </ac:spMkLst>
        </pc:spChg>
        <pc:spChg chg="mod">
          <ac:chgData name="Fabrizio Durante" userId="5b0ebee0a47ccd89" providerId="Windows Live" clId="Web-{663E4990-3213-4804-BEB1-6F0DF7849D7A}" dt="2023-10-21T14:22:32.629" v="61" actId="1076"/>
          <ac:spMkLst>
            <pc:docMk/>
            <pc:sldMk cId="3129443396" sldId="266"/>
            <ac:spMk id="1044" creationId="{CA9274CB-D7B3-9D11-A19D-5235238961FC}"/>
          </ac:spMkLst>
        </pc:spChg>
        <pc:spChg chg="mod">
          <ac:chgData name="Fabrizio Durante" userId="5b0ebee0a47ccd89" providerId="Windows Live" clId="Web-{663E4990-3213-4804-BEB1-6F0DF7849D7A}" dt="2023-10-21T14:22:32.629" v="62" actId="1076"/>
          <ac:spMkLst>
            <pc:docMk/>
            <pc:sldMk cId="3129443396" sldId="266"/>
            <ac:spMk id="1045" creationId="{25814D70-8EC9-327A-A715-CB85BEA868BF}"/>
          </ac:spMkLst>
        </pc:spChg>
        <pc:picChg chg="mod">
          <ac:chgData name="Fabrizio Durante" userId="5b0ebee0a47ccd89" providerId="Windows Live" clId="Web-{663E4990-3213-4804-BEB1-6F0DF7849D7A}" dt="2023-10-21T14:22:32.504" v="56" actId="1076"/>
          <ac:picMkLst>
            <pc:docMk/>
            <pc:sldMk cId="3129443396" sldId="266"/>
            <ac:picMk id="3" creationId="{E8921F0D-4F6F-519A-4C1B-F2389D84B246}"/>
          </ac:picMkLst>
        </pc:picChg>
        <pc:picChg chg="mod">
          <ac:chgData name="Fabrizio Durante" userId="5b0ebee0a47ccd89" providerId="Windows Live" clId="Web-{663E4990-3213-4804-BEB1-6F0DF7849D7A}" dt="2023-10-21T14:22:32.442" v="53" actId="1076"/>
          <ac:picMkLst>
            <pc:docMk/>
            <pc:sldMk cId="3129443396" sldId="266"/>
            <ac:picMk id="4" creationId="{C9F0979C-DEBD-2112-D3E5-DF91F71FEEC0}"/>
          </ac:picMkLst>
        </pc:picChg>
        <pc:picChg chg="mod">
          <ac:chgData name="Fabrizio Durante" userId="5b0ebee0a47ccd89" providerId="Windows Live" clId="Web-{663E4990-3213-4804-BEB1-6F0DF7849D7A}" dt="2023-10-21T14:22:32.364" v="49" actId="1076"/>
          <ac:picMkLst>
            <pc:docMk/>
            <pc:sldMk cId="3129443396" sldId="266"/>
            <ac:picMk id="5" creationId="{3F2AD655-51CF-3FFB-7CE1-F58E138F0700}"/>
          </ac:picMkLst>
        </pc:picChg>
        <pc:picChg chg="mod">
          <ac:chgData name="Fabrizio Durante" userId="5b0ebee0a47ccd89" providerId="Windows Live" clId="Web-{663E4990-3213-4804-BEB1-6F0DF7849D7A}" dt="2023-10-21T14:22:32.520" v="57" actId="1076"/>
          <ac:picMkLst>
            <pc:docMk/>
            <pc:sldMk cId="3129443396" sldId="266"/>
            <ac:picMk id="6" creationId="{6AD22AFA-BE2D-08FD-15AE-F9BAE63A6227}"/>
          </ac:picMkLst>
        </pc:picChg>
        <pc:picChg chg="mod">
          <ac:chgData name="Fabrizio Durante" userId="5b0ebee0a47ccd89" providerId="Windows Live" clId="Web-{663E4990-3213-4804-BEB1-6F0DF7849D7A}" dt="2023-10-21T14:22:32.411" v="51" actId="1076"/>
          <ac:picMkLst>
            <pc:docMk/>
            <pc:sldMk cId="3129443396" sldId="266"/>
            <ac:picMk id="7" creationId="{3DB1B7C3-29CE-E0A9-12F0-497A9EA479D7}"/>
          </ac:picMkLst>
        </pc:picChg>
        <pc:picChg chg="mod">
          <ac:chgData name="Fabrizio Durante" userId="5b0ebee0a47ccd89" providerId="Windows Live" clId="Web-{663E4990-3213-4804-BEB1-6F0DF7849D7A}" dt="2023-10-21T14:22:32.536" v="58" actId="1076"/>
          <ac:picMkLst>
            <pc:docMk/>
            <pc:sldMk cId="3129443396" sldId="266"/>
            <ac:picMk id="10" creationId="{E03FE147-5A3F-6288-9389-ECB46C3B9A8B}"/>
          </ac:picMkLst>
        </pc:picChg>
        <pc:picChg chg="mod">
          <ac:chgData name="Fabrizio Durante" userId="5b0ebee0a47ccd89" providerId="Windows Live" clId="Web-{663E4990-3213-4804-BEB1-6F0DF7849D7A}" dt="2023-10-21T14:22:32.458" v="54" actId="1076"/>
          <ac:picMkLst>
            <pc:docMk/>
            <pc:sldMk cId="3129443396" sldId="266"/>
            <ac:picMk id="15" creationId="{C5C6C55C-F6EF-8501-01F8-8ACE4F72AC45}"/>
          </ac:picMkLst>
        </pc:picChg>
        <pc:picChg chg="mod">
          <ac:chgData name="Fabrizio Durante" userId="5b0ebee0a47ccd89" providerId="Windows Live" clId="Web-{663E4990-3213-4804-BEB1-6F0DF7849D7A}" dt="2023-10-21T14:22:32.473" v="55" actId="1076"/>
          <ac:picMkLst>
            <pc:docMk/>
            <pc:sldMk cId="3129443396" sldId="266"/>
            <ac:picMk id="1026" creationId="{41606BAD-1118-91DF-B236-8ACF89BCE09D}"/>
          </ac:picMkLst>
        </pc:picChg>
        <pc:picChg chg="mod">
          <ac:chgData name="Fabrizio Durante" userId="5b0ebee0a47ccd89" providerId="Windows Live" clId="Web-{663E4990-3213-4804-BEB1-6F0DF7849D7A}" dt="2023-10-21T14:22:32.598" v="59" actId="1076"/>
          <ac:picMkLst>
            <pc:docMk/>
            <pc:sldMk cId="3129443396" sldId="266"/>
            <ac:picMk id="1028" creationId="{B2E7A650-B21E-17A5-B501-9237BFD39BBD}"/>
          </ac:picMkLst>
        </pc:picChg>
        <pc:picChg chg="mod">
          <ac:chgData name="Fabrizio Durante" userId="5b0ebee0a47ccd89" providerId="Windows Live" clId="Web-{663E4990-3213-4804-BEB1-6F0DF7849D7A}" dt="2023-10-21T14:22:32.614" v="60" actId="1076"/>
          <ac:picMkLst>
            <pc:docMk/>
            <pc:sldMk cId="3129443396" sldId="266"/>
            <ac:picMk id="1040" creationId="{9F5168A4-A072-043F-6FAD-903E2107CF44}"/>
          </ac:picMkLst>
        </pc:picChg>
        <pc:picChg chg="mod">
          <ac:chgData name="Fabrizio Durante" userId="5b0ebee0a47ccd89" providerId="Windows Live" clId="Web-{663E4990-3213-4804-BEB1-6F0DF7849D7A}" dt="2023-10-21T14:22:32.333" v="48" actId="1076"/>
          <ac:picMkLst>
            <pc:docMk/>
            <pc:sldMk cId="3129443396" sldId="266"/>
            <ac:picMk id="3074" creationId="{3E221B54-FA8F-C73D-EDDB-24D9ADB07DCB}"/>
          </ac:picMkLst>
        </pc:picChg>
        <pc:picChg chg="mod">
          <ac:chgData name="Fabrizio Durante" userId="5b0ebee0a47ccd89" providerId="Windows Live" clId="Web-{663E4990-3213-4804-BEB1-6F0DF7849D7A}" dt="2023-10-21T14:22:32.379" v="50" actId="1076"/>
          <ac:picMkLst>
            <pc:docMk/>
            <pc:sldMk cId="3129443396" sldId="266"/>
            <ac:picMk id="3076" creationId="{9CAFE88C-F3CD-3838-6C60-5AB8146369E9}"/>
          </ac:picMkLst>
        </pc:picChg>
        <pc:picChg chg="mod">
          <ac:chgData name="Fabrizio Durante" userId="5b0ebee0a47ccd89" providerId="Windows Live" clId="Web-{663E4990-3213-4804-BEB1-6F0DF7849D7A}" dt="2023-10-21T14:22:32.426" v="52" actId="1076"/>
          <ac:picMkLst>
            <pc:docMk/>
            <pc:sldMk cId="3129443396" sldId="266"/>
            <ac:picMk id="3080" creationId="{A13CDD06-8382-FBBD-CC5D-4BA8722E5236}"/>
          </ac:picMkLst>
        </pc:picChg>
        <pc:cxnChg chg="mod">
          <ac:chgData name="Fabrizio Durante" userId="5b0ebee0a47ccd89" providerId="Windows Live" clId="Web-{663E4990-3213-4804-BEB1-6F0DF7849D7A}" dt="2023-10-21T14:22:32.645" v="63" actId="1076"/>
          <ac:cxnSpMkLst>
            <pc:docMk/>
            <pc:sldMk cId="3129443396" sldId="266"/>
            <ac:cxnSpMk id="12" creationId="{CF5F8718-2060-1234-796C-D7EC0040B706}"/>
          </ac:cxnSpMkLst>
        </pc:cxnChg>
        <pc:cxnChg chg="mod">
          <ac:chgData name="Fabrizio Durante" userId="5b0ebee0a47ccd89" providerId="Windows Live" clId="Web-{663E4990-3213-4804-BEB1-6F0DF7849D7A}" dt="2023-10-21T14:22:32.645" v="64" actId="1076"/>
          <ac:cxnSpMkLst>
            <pc:docMk/>
            <pc:sldMk cId="3129443396" sldId="266"/>
            <ac:cxnSpMk id="20" creationId="{3788A286-6383-B43F-5ECC-E0B560A61143}"/>
          </ac:cxnSpMkLst>
        </pc:cxnChg>
        <pc:cxnChg chg="mod">
          <ac:chgData name="Fabrizio Durante" userId="5b0ebee0a47ccd89" providerId="Windows Live" clId="Web-{663E4990-3213-4804-BEB1-6F0DF7849D7A}" dt="2023-10-21T14:22:32.661" v="65" actId="1076"/>
          <ac:cxnSpMkLst>
            <pc:docMk/>
            <pc:sldMk cId="3129443396" sldId="266"/>
            <ac:cxnSpMk id="23" creationId="{BC9A4AD5-3FBD-20E4-C914-0B3D89ACF1CC}"/>
          </ac:cxnSpMkLst>
        </pc:cxnChg>
        <pc:cxnChg chg="mod">
          <ac:chgData name="Fabrizio Durante" userId="5b0ebee0a47ccd89" providerId="Windows Live" clId="Web-{663E4990-3213-4804-BEB1-6F0DF7849D7A}" dt="2023-10-21T14:22:32.661" v="66" actId="1076"/>
          <ac:cxnSpMkLst>
            <pc:docMk/>
            <pc:sldMk cId="3129443396" sldId="266"/>
            <ac:cxnSpMk id="26" creationId="{3E412F84-55C7-BD2C-3500-3F4598071280}"/>
          </ac:cxnSpMkLst>
        </pc:cxnChg>
        <pc:cxnChg chg="mod">
          <ac:chgData name="Fabrizio Durante" userId="5b0ebee0a47ccd89" providerId="Windows Live" clId="Web-{663E4990-3213-4804-BEB1-6F0DF7849D7A}" dt="2023-10-21T14:22:32.661" v="67" actId="1076"/>
          <ac:cxnSpMkLst>
            <pc:docMk/>
            <pc:sldMk cId="3129443396" sldId="266"/>
            <ac:cxnSpMk id="30" creationId="{DB64B9A8-D043-B5CE-C8A4-A94F711767B0}"/>
          </ac:cxnSpMkLst>
        </pc:cxnChg>
        <pc:cxnChg chg="mod">
          <ac:chgData name="Fabrizio Durante" userId="5b0ebee0a47ccd89" providerId="Windows Live" clId="Web-{663E4990-3213-4804-BEB1-6F0DF7849D7A}" dt="2023-10-21T14:22:32.676" v="68" actId="1076"/>
          <ac:cxnSpMkLst>
            <pc:docMk/>
            <pc:sldMk cId="3129443396" sldId="266"/>
            <ac:cxnSpMk id="1027" creationId="{ABE79D9B-014F-BE79-C5F6-7A1D50547926}"/>
          </ac:cxnSpMkLst>
        </pc:cxnChg>
        <pc:cxnChg chg="mod">
          <ac:chgData name="Fabrizio Durante" userId="5b0ebee0a47ccd89" providerId="Windows Live" clId="Web-{663E4990-3213-4804-BEB1-6F0DF7849D7A}" dt="2023-10-21T14:22:32.676" v="69" actId="1076"/>
          <ac:cxnSpMkLst>
            <pc:docMk/>
            <pc:sldMk cId="3129443396" sldId="266"/>
            <ac:cxnSpMk id="1033" creationId="{006FEFFD-7A58-6879-39BD-D5CFD972F5AD}"/>
          </ac:cxnSpMkLst>
        </pc:cxnChg>
        <pc:cxnChg chg="mod">
          <ac:chgData name="Fabrizio Durante" userId="5b0ebee0a47ccd89" providerId="Windows Live" clId="Web-{663E4990-3213-4804-BEB1-6F0DF7849D7A}" dt="2023-10-21T14:22:32.692" v="70" actId="1076"/>
          <ac:cxnSpMkLst>
            <pc:docMk/>
            <pc:sldMk cId="3129443396" sldId="266"/>
            <ac:cxnSpMk id="1036" creationId="{F7295E44-C988-A75D-825E-7BC448EB5798}"/>
          </ac:cxnSpMkLst>
        </pc:cxnChg>
        <pc:cxnChg chg="mod">
          <ac:chgData name="Fabrizio Durante" userId="5b0ebee0a47ccd89" providerId="Windows Live" clId="Web-{663E4990-3213-4804-BEB1-6F0DF7849D7A}" dt="2023-10-21T14:22:32.708" v="71" actId="1076"/>
          <ac:cxnSpMkLst>
            <pc:docMk/>
            <pc:sldMk cId="3129443396" sldId="266"/>
            <ac:cxnSpMk id="1043" creationId="{7D4174FF-7EE0-328D-76C9-3605845678D4}"/>
          </ac:cxnSpMkLst>
        </pc:cxnChg>
        <pc:cxnChg chg="mod">
          <ac:chgData name="Fabrizio Durante" userId="5b0ebee0a47ccd89" providerId="Windows Live" clId="Web-{663E4990-3213-4804-BEB1-6F0DF7849D7A}" dt="2023-10-21T14:22:32.708" v="72" actId="1076"/>
          <ac:cxnSpMkLst>
            <pc:docMk/>
            <pc:sldMk cId="3129443396" sldId="266"/>
            <ac:cxnSpMk id="1049" creationId="{F1B55002-1655-4EB6-89A6-9DE505FF2261}"/>
          </ac:cxnSpMkLst>
        </pc:cxnChg>
        <pc:cxnChg chg="mod">
          <ac:chgData name="Fabrizio Durante" userId="5b0ebee0a47ccd89" providerId="Windows Live" clId="Web-{663E4990-3213-4804-BEB1-6F0DF7849D7A}" dt="2023-10-21T14:22:32.708" v="73" actId="1076"/>
          <ac:cxnSpMkLst>
            <pc:docMk/>
            <pc:sldMk cId="3129443396" sldId="266"/>
            <ac:cxnSpMk id="1052" creationId="{57359FD0-C3D5-D28D-C255-2BEE4CB2CBC2}"/>
          </ac:cxnSpMkLst>
        </pc:cxnChg>
        <pc:cxnChg chg="mod">
          <ac:chgData name="Fabrizio Durante" userId="5b0ebee0a47ccd89" providerId="Windows Live" clId="Web-{663E4990-3213-4804-BEB1-6F0DF7849D7A}" dt="2023-10-21T14:22:32.723" v="74" actId="1076"/>
          <ac:cxnSpMkLst>
            <pc:docMk/>
            <pc:sldMk cId="3129443396" sldId="266"/>
            <ac:cxnSpMk id="1055" creationId="{811C2549-504D-965B-9058-17ABEC00E24F}"/>
          </ac:cxnSpMkLst>
        </pc:cxnChg>
      </pc:sldChg>
      <pc:sldChg chg="addSp modSp">
        <pc:chgData name="Fabrizio Durante" userId="5b0ebee0a47ccd89" providerId="Windows Live" clId="Web-{663E4990-3213-4804-BEB1-6F0DF7849D7A}" dt="2023-10-21T14:26:59.622" v="147" actId="1076"/>
        <pc:sldMkLst>
          <pc:docMk/>
          <pc:sldMk cId="3993552459" sldId="267"/>
        </pc:sldMkLst>
        <pc:spChg chg="mod">
          <ac:chgData name="Fabrizio Durante" userId="5b0ebee0a47ccd89" providerId="Windows Live" clId="Web-{663E4990-3213-4804-BEB1-6F0DF7849D7A}" dt="2023-10-21T14:14:49.006" v="26" actId="14100"/>
          <ac:spMkLst>
            <pc:docMk/>
            <pc:sldMk cId="3993552459" sldId="267"/>
            <ac:spMk id="7" creationId="{814ADE5E-82FD-C2D5-B26F-67FF49006960}"/>
          </ac:spMkLst>
        </pc:spChg>
        <pc:spChg chg="mod">
          <ac:chgData name="Fabrizio Durante" userId="5b0ebee0a47ccd89" providerId="Windows Live" clId="Web-{663E4990-3213-4804-BEB1-6F0DF7849D7A}" dt="2023-10-21T14:26:59.622" v="147" actId="1076"/>
          <ac:spMkLst>
            <pc:docMk/>
            <pc:sldMk cId="3993552459" sldId="267"/>
            <ac:spMk id="11" creationId="{576419B9-4F6D-8201-59B3-28281E437F6D}"/>
          </ac:spMkLst>
        </pc:spChg>
        <pc:spChg chg="mod">
          <ac:chgData name="Fabrizio Durante" userId="5b0ebee0a47ccd89" providerId="Windows Live" clId="Web-{663E4990-3213-4804-BEB1-6F0DF7849D7A}" dt="2023-10-21T14:14:29.974" v="24" actId="1076"/>
          <ac:spMkLst>
            <pc:docMk/>
            <pc:sldMk cId="3993552459" sldId="267"/>
            <ac:spMk id="38" creationId="{7EC8F157-843E-FB3A-3EDC-53A66A10EE90}"/>
          </ac:spMkLst>
        </pc:spChg>
        <pc:spChg chg="mod">
          <ac:chgData name="Fabrizio Durante" userId="5b0ebee0a47ccd89" providerId="Windows Live" clId="Web-{663E4990-3213-4804-BEB1-6F0DF7849D7A}" dt="2023-10-21T14:14:29.990" v="25" actId="1076"/>
          <ac:spMkLst>
            <pc:docMk/>
            <pc:sldMk cId="3993552459" sldId="267"/>
            <ac:spMk id="39" creationId="{610BEF40-5A2B-647C-AC4A-7FD4B4B48394}"/>
          </ac:spMkLst>
        </pc:spChg>
        <pc:picChg chg="mod">
          <ac:chgData name="Fabrizio Durante" userId="5b0ebee0a47ccd89" providerId="Windows Live" clId="Web-{663E4990-3213-4804-BEB1-6F0DF7849D7A}" dt="2023-10-21T14:26:17.340" v="144" actId="14100"/>
          <ac:picMkLst>
            <pc:docMk/>
            <pc:sldMk cId="3993552459" sldId="267"/>
            <ac:picMk id="4" creationId="{10FC92B9-A9D7-1D4B-74C1-0052E5E6A7A2}"/>
          </ac:picMkLst>
        </pc:picChg>
        <pc:cxnChg chg="add mod">
          <ac:chgData name="Fabrizio Durante" userId="5b0ebee0a47ccd89" providerId="Windows Live" clId="Web-{663E4990-3213-4804-BEB1-6F0DF7849D7A}" dt="2023-10-21T14:25:49.276" v="140" actId="1076"/>
          <ac:cxnSpMkLst>
            <pc:docMk/>
            <pc:sldMk cId="3993552459" sldId="267"/>
            <ac:cxnSpMk id="3" creationId="{AEB5BBBF-003B-1E18-8480-8477AE7A2086}"/>
          </ac:cxnSpMkLst>
        </pc:cxnChg>
        <pc:cxnChg chg="mod">
          <ac:chgData name="Fabrizio Durante" userId="5b0ebee0a47ccd89" providerId="Windows Live" clId="Web-{663E4990-3213-4804-BEB1-6F0DF7849D7A}" dt="2023-10-21T14:26:26.012" v="146" actId="1076"/>
          <ac:cxnSpMkLst>
            <pc:docMk/>
            <pc:sldMk cId="3993552459" sldId="267"/>
            <ac:cxnSpMk id="9" creationId="{7E6BA7D5-9B22-AE9C-A507-38850211E355}"/>
          </ac:cxnSpMkLst>
        </pc:cxnChg>
        <pc:cxnChg chg="mod">
          <ac:chgData name="Fabrizio Durante" userId="5b0ebee0a47ccd89" providerId="Windows Live" clId="Web-{663E4990-3213-4804-BEB1-6F0DF7849D7A}" dt="2023-10-21T14:25:58.698" v="142" actId="14100"/>
          <ac:cxnSpMkLst>
            <pc:docMk/>
            <pc:sldMk cId="3993552459" sldId="267"/>
            <ac:cxnSpMk id="17" creationId="{DA6DCE66-2752-61B4-79F3-EB25AE02A60B}"/>
          </ac:cxnSpMkLst>
        </pc:cxnChg>
        <pc:cxnChg chg="mod">
          <ac:chgData name="Fabrizio Durante" userId="5b0ebee0a47ccd89" providerId="Windows Live" clId="Web-{663E4990-3213-4804-BEB1-6F0DF7849D7A}" dt="2023-10-21T14:25:52.964" v="141" actId="14100"/>
          <ac:cxnSpMkLst>
            <pc:docMk/>
            <pc:sldMk cId="3993552459" sldId="267"/>
            <ac:cxnSpMk id="18" creationId="{0EFD044D-DE30-B5DF-726D-399661529AED}"/>
          </ac:cxnSpMkLst>
        </pc:cxnChg>
      </pc:sldChg>
      <pc:sldChg chg="modSp">
        <pc:chgData name="Fabrizio Durante" userId="5b0ebee0a47ccd89" providerId="Windows Live" clId="Web-{663E4990-3213-4804-BEB1-6F0DF7849D7A}" dt="2023-10-21T14:28:38.344" v="149" actId="1076"/>
        <pc:sldMkLst>
          <pc:docMk/>
          <pc:sldMk cId="3136602342" sldId="268"/>
        </pc:sldMkLst>
        <pc:spChg chg="mod">
          <ac:chgData name="Fabrizio Durante" userId="5b0ebee0a47ccd89" providerId="Windows Live" clId="Web-{663E4990-3213-4804-BEB1-6F0DF7849D7A}" dt="2023-10-21T14:28:38.344" v="149" actId="1076"/>
          <ac:spMkLst>
            <pc:docMk/>
            <pc:sldMk cId="3136602342" sldId="268"/>
            <ac:spMk id="11" creationId="{4044CA8C-425B-5F32-390B-49B6B6E533B5}"/>
          </ac:spMkLst>
        </pc:spChg>
        <pc:spChg chg="mod">
          <ac:chgData name="Fabrizio Durante" userId="5b0ebee0a47ccd89" providerId="Windows Live" clId="Web-{663E4990-3213-4804-BEB1-6F0DF7849D7A}" dt="2023-10-21T14:16:23.774" v="35" actId="14100"/>
          <ac:spMkLst>
            <pc:docMk/>
            <pc:sldMk cId="3136602342" sldId="268"/>
            <ac:spMk id="15" creationId="{6A693E7A-D1AD-497D-721F-8C54389F613B}"/>
          </ac:spMkLst>
        </pc:spChg>
        <pc:spChg chg="mod">
          <ac:chgData name="Fabrizio Durante" userId="5b0ebee0a47ccd89" providerId="Windows Live" clId="Web-{663E4990-3213-4804-BEB1-6F0DF7849D7A}" dt="2023-10-21T14:16:42.384" v="38" actId="14100"/>
          <ac:spMkLst>
            <pc:docMk/>
            <pc:sldMk cId="3136602342" sldId="268"/>
            <ac:spMk id="26" creationId="{321353A9-3857-23B8-28CB-2ACE8F8618FD}"/>
          </ac:spMkLst>
        </pc:spChg>
        <pc:spChg chg="mod">
          <ac:chgData name="Fabrizio Durante" userId="5b0ebee0a47ccd89" providerId="Windows Live" clId="Web-{663E4990-3213-4804-BEB1-6F0DF7849D7A}" dt="2023-10-21T14:16:36.259" v="36" actId="1076"/>
          <ac:spMkLst>
            <pc:docMk/>
            <pc:sldMk cId="3136602342" sldId="268"/>
            <ac:spMk id="27" creationId="{5E4AEE1E-AAE8-4FEB-2820-69102D0C7FE1}"/>
          </ac:spMkLst>
        </pc:spChg>
        <pc:spChg chg="mod">
          <ac:chgData name="Fabrizio Durante" userId="5b0ebee0a47ccd89" providerId="Windows Live" clId="Web-{663E4990-3213-4804-BEB1-6F0DF7849D7A}" dt="2023-10-21T14:16:36.275" v="37" actId="1076"/>
          <ac:spMkLst>
            <pc:docMk/>
            <pc:sldMk cId="3136602342" sldId="268"/>
            <ac:spMk id="28" creationId="{BAB612A2-F291-B228-036B-A7A7C99EDBEB}"/>
          </ac:spMkLst>
        </pc:spChg>
      </pc:sldChg>
      <pc:sldChg chg="modSp">
        <pc:chgData name="Fabrizio Durante" userId="5b0ebee0a47ccd89" providerId="Windows Live" clId="Web-{663E4990-3213-4804-BEB1-6F0DF7849D7A}" dt="2023-10-21T14:15:20.647" v="31" actId="1076"/>
        <pc:sldMkLst>
          <pc:docMk/>
          <pc:sldMk cId="3721603975" sldId="269"/>
        </pc:sldMkLst>
        <pc:spChg chg="mod">
          <ac:chgData name="Fabrizio Durante" userId="5b0ebee0a47ccd89" providerId="Windows Live" clId="Web-{663E4990-3213-4804-BEB1-6F0DF7849D7A}" dt="2023-10-21T14:15:20.632" v="29" actId="1076"/>
          <ac:spMkLst>
            <pc:docMk/>
            <pc:sldMk cId="3721603975" sldId="269"/>
            <ac:spMk id="29" creationId="{E19F2A3A-FFC2-3FB5-7341-B8D87E5F9A5C}"/>
          </ac:spMkLst>
        </pc:spChg>
        <pc:spChg chg="mod">
          <ac:chgData name="Fabrizio Durante" userId="5b0ebee0a47ccd89" providerId="Windows Live" clId="Web-{663E4990-3213-4804-BEB1-6F0DF7849D7A}" dt="2023-10-21T14:15:20.632" v="30" actId="1076"/>
          <ac:spMkLst>
            <pc:docMk/>
            <pc:sldMk cId="3721603975" sldId="269"/>
            <ac:spMk id="32" creationId="{FF5C1991-0402-56EE-F440-02E8CB784202}"/>
          </ac:spMkLst>
        </pc:spChg>
        <pc:spChg chg="mod">
          <ac:chgData name="Fabrizio Durante" userId="5b0ebee0a47ccd89" providerId="Windows Live" clId="Web-{663E4990-3213-4804-BEB1-6F0DF7849D7A}" dt="2023-10-21T14:15:20.647" v="31" actId="1076"/>
          <ac:spMkLst>
            <pc:docMk/>
            <pc:sldMk cId="3721603975" sldId="269"/>
            <ac:spMk id="34" creationId="{3F9F9B52-1223-9888-FFA7-8BE31C801C61}"/>
          </ac:spMkLst>
        </pc:spChg>
      </pc:sldChg>
      <pc:sldChg chg="modSp">
        <pc:chgData name="Fabrizio Durante" userId="5b0ebee0a47ccd89" providerId="Windows Live" clId="Web-{663E4990-3213-4804-BEB1-6F0DF7849D7A}" dt="2023-10-21T14:31:32.412" v="160" actId="14100"/>
        <pc:sldMkLst>
          <pc:docMk/>
          <pc:sldMk cId="1119904193" sldId="270"/>
        </pc:sldMkLst>
        <pc:spChg chg="mod">
          <ac:chgData name="Fabrizio Durante" userId="5b0ebee0a47ccd89" providerId="Windows Live" clId="Web-{663E4990-3213-4804-BEB1-6F0DF7849D7A}" dt="2023-10-21T14:17:08.869" v="39" actId="14100"/>
          <ac:spMkLst>
            <pc:docMk/>
            <pc:sldMk cId="1119904193" sldId="270"/>
            <ac:spMk id="29" creationId="{4259A3C2-13CF-8263-BA5B-2C51B0E6CEC3}"/>
          </ac:spMkLst>
        </pc:spChg>
        <pc:spChg chg="mod">
          <ac:chgData name="Fabrizio Durante" userId="5b0ebee0a47ccd89" providerId="Windows Live" clId="Web-{663E4990-3213-4804-BEB1-6F0DF7849D7A}" dt="2023-10-21T14:31:32.349" v="156" actId="14100"/>
          <ac:spMkLst>
            <pc:docMk/>
            <pc:sldMk cId="1119904193" sldId="270"/>
            <ac:spMk id="35" creationId="{E7EE4693-72DF-B280-DB4E-E1AD7698688A}"/>
          </ac:spMkLst>
        </pc:spChg>
        <pc:spChg chg="mod">
          <ac:chgData name="Fabrizio Durante" userId="5b0ebee0a47ccd89" providerId="Windows Live" clId="Web-{663E4990-3213-4804-BEB1-6F0DF7849D7A}" dt="2023-10-21T14:31:32.365" v="157" actId="14100"/>
          <ac:spMkLst>
            <pc:docMk/>
            <pc:sldMk cId="1119904193" sldId="270"/>
            <ac:spMk id="36" creationId="{F3C9DD22-5BC6-0BEF-204B-E2CDAE8F47A5}"/>
          </ac:spMkLst>
        </pc:spChg>
        <pc:spChg chg="mod">
          <ac:chgData name="Fabrizio Durante" userId="5b0ebee0a47ccd89" providerId="Windows Live" clId="Web-{663E4990-3213-4804-BEB1-6F0DF7849D7A}" dt="2023-10-21T14:31:32.381" v="158" actId="14100"/>
          <ac:spMkLst>
            <pc:docMk/>
            <pc:sldMk cId="1119904193" sldId="270"/>
            <ac:spMk id="37" creationId="{AAE4115F-1B77-E21C-0CFA-312EF6B051F4}"/>
          </ac:spMkLst>
        </pc:spChg>
        <pc:spChg chg="mod">
          <ac:chgData name="Fabrizio Durante" userId="5b0ebee0a47ccd89" providerId="Windows Live" clId="Web-{663E4990-3213-4804-BEB1-6F0DF7849D7A}" dt="2023-10-21T14:31:32.396" v="159" actId="14100"/>
          <ac:spMkLst>
            <pc:docMk/>
            <pc:sldMk cId="1119904193" sldId="270"/>
            <ac:spMk id="38" creationId="{1565B5B0-5FCB-E8EB-2695-4178B77D80A1}"/>
          </ac:spMkLst>
        </pc:spChg>
        <pc:spChg chg="mod">
          <ac:chgData name="Fabrizio Durante" userId="5b0ebee0a47ccd89" providerId="Windows Live" clId="Web-{663E4990-3213-4804-BEB1-6F0DF7849D7A}" dt="2023-10-21T14:31:32.412" v="160" actId="14100"/>
          <ac:spMkLst>
            <pc:docMk/>
            <pc:sldMk cId="1119904193" sldId="270"/>
            <ac:spMk id="39" creationId="{363FC768-1F25-E07A-0EEE-0D128C752373}"/>
          </ac:spMkLst>
        </pc:spChg>
        <pc:picChg chg="mod">
          <ac:chgData name="Fabrizio Durante" userId="5b0ebee0a47ccd89" providerId="Windows Live" clId="Web-{663E4990-3213-4804-BEB1-6F0DF7849D7A}" dt="2023-10-21T14:31:21.411" v="155" actId="1076"/>
          <ac:picMkLst>
            <pc:docMk/>
            <pc:sldMk cId="1119904193" sldId="270"/>
            <ac:picMk id="5" creationId="{D3FE881D-55D5-10B2-C420-2A756CA5B78D}"/>
          </ac:picMkLst>
        </pc:picChg>
      </pc:sldChg>
      <pc:sldChg chg="modSp">
        <pc:chgData name="Fabrizio Durante" userId="5b0ebee0a47ccd89" providerId="Windows Live" clId="Web-{663E4990-3213-4804-BEB1-6F0DF7849D7A}" dt="2023-10-21T14:14:12.380" v="23" actId="1076"/>
        <pc:sldMkLst>
          <pc:docMk/>
          <pc:sldMk cId="2151556778" sldId="272"/>
        </pc:sldMkLst>
        <pc:spChg chg="mod">
          <ac:chgData name="Fabrizio Durante" userId="5b0ebee0a47ccd89" providerId="Windows Live" clId="Web-{663E4990-3213-4804-BEB1-6F0DF7849D7A}" dt="2023-10-21T14:14:12.380" v="23" actId="1076"/>
          <ac:spMkLst>
            <pc:docMk/>
            <pc:sldMk cId="2151556778" sldId="272"/>
            <ac:spMk id="84" creationId="{FFB1BB93-446B-498E-7698-5DACD3B429F2}"/>
          </ac:spMkLst>
        </pc:spChg>
      </pc:sldChg>
      <pc:sldChg chg="modSp">
        <pc:chgData name="Fabrizio Durante" userId="5b0ebee0a47ccd89" providerId="Windows Live" clId="Web-{663E4990-3213-4804-BEB1-6F0DF7849D7A}" dt="2023-10-21T14:17:43.980" v="41" actId="14100"/>
        <pc:sldMkLst>
          <pc:docMk/>
          <pc:sldMk cId="1992454937" sldId="278"/>
        </pc:sldMkLst>
        <pc:spChg chg="mod">
          <ac:chgData name="Fabrizio Durante" userId="5b0ebee0a47ccd89" providerId="Windows Live" clId="Web-{663E4990-3213-4804-BEB1-6F0DF7849D7A}" dt="2023-10-21T14:17:43.980" v="41" actId="14100"/>
          <ac:spMkLst>
            <pc:docMk/>
            <pc:sldMk cId="1992454937" sldId="278"/>
            <ac:spMk id="9" creationId="{C9389626-E13B-DA51-64CE-5E983830BA20}"/>
          </ac:spMkLst>
        </pc:spChg>
      </pc:sldChg>
      <pc:sldChg chg="modSp">
        <pc:chgData name="Fabrizio Durante" userId="5b0ebee0a47ccd89" providerId="Windows Live" clId="Web-{663E4990-3213-4804-BEB1-6F0DF7849D7A}" dt="2023-10-21T14:18:35.763" v="46" actId="14100"/>
        <pc:sldMkLst>
          <pc:docMk/>
          <pc:sldMk cId="1220361447" sldId="280"/>
        </pc:sldMkLst>
        <pc:spChg chg="mod">
          <ac:chgData name="Fabrizio Durante" userId="5b0ebee0a47ccd89" providerId="Windows Live" clId="Web-{663E4990-3213-4804-BEB1-6F0DF7849D7A}" dt="2023-10-21T14:18:35.763" v="46" actId="14100"/>
          <ac:spMkLst>
            <pc:docMk/>
            <pc:sldMk cId="1220361447" sldId="280"/>
            <ac:spMk id="7" creationId="{67CF0B45-1F2A-7BD6-001E-6809E380F01E}"/>
          </ac:spMkLst>
        </pc:spChg>
        <pc:spChg chg="mod">
          <ac:chgData name="Fabrizio Durante" userId="5b0ebee0a47ccd89" providerId="Windows Live" clId="Web-{663E4990-3213-4804-BEB1-6F0DF7849D7A}" dt="2023-10-21T14:18:29.841" v="45" actId="14100"/>
          <ac:spMkLst>
            <pc:docMk/>
            <pc:sldMk cId="1220361447" sldId="280"/>
            <ac:spMk id="10" creationId="{48465347-CA85-AB41-86F2-390ADA7B346F}"/>
          </ac:spMkLst>
        </pc:spChg>
        <pc:spChg chg="mod">
          <ac:chgData name="Fabrizio Durante" userId="5b0ebee0a47ccd89" providerId="Windows Live" clId="Web-{663E4990-3213-4804-BEB1-6F0DF7849D7A}" dt="2023-10-21T14:18:10.731" v="43" actId="1076"/>
          <ac:spMkLst>
            <pc:docMk/>
            <pc:sldMk cId="1220361447" sldId="280"/>
            <ac:spMk id="21" creationId="{9F0C4379-25A3-6AF8-E6C4-C9B2F64FC0D2}"/>
          </ac:spMkLst>
        </pc:spChg>
        <pc:spChg chg="mod">
          <ac:chgData name="Fabrizio Durante" userId="5b0ebee0a47ccd89" providerId="Windows Live" clId="Web-{663E4990-3213-4804-BEB1-6F0DF7849D7A}" dt="2023-10-21T14:18:16.653" v="44" actId="14100"/>
          <ac:spMkLst>
            <pc:docMk/>
            <pc:sldMk cId="1220361447" sldId="280"/>
            <ac:spMk id="24" creationId="{3D19CF55-3C10-3094-E21F-7865D33B14AE}"/>
          </ac:spMkLst>
        </pc:spChg>
      </pc:sldChg>
      <pc:sldChg chg="modSp ord">
        <pc:chgData name="Fabrizio Durante" userId="5b0ebee0a47ccd89" providerId="Windows Live" clId="Web-{663E4990-3213-4804-BEB1-6F0DF7849D7A}" dt="2023-10-21T14:22:49.958" v="128" actId="1076"/>
        <pc:sldMkLst>
          <pc:docMk/>
          <pc:sldMk cId="2845197047" sldId="281"/>
        </pc:sldMkLst>
        <pc:spChg chg="mod">
          <ac:chgData name="Fabrizio Durante" userId="5b0ebee0a47ccd89" providerId="Windows Live" clId="Web-{663E4990-3213-4804-BEB1-6F0DF7849D7A}" dt="2023-10-21T14:13:44.785" v="18" actId="1076"/>
          <ac:spMkLst>
            <pc:docMk/>
            <pc:sldMk cId="2845197047" sldId="281"/>
            <ac:spMk id="1024" creationId="{553765BC-BADE-DA26-AF61-733DF4BC1834}"/>
          </ac:spMkLst>
        </pc:spChg>
        <pc:spChg chg="mod">
          <ac:chgData name="Fabrizio Durante" userId="5b0ebee0a47ccd89" providerId="Windows Live" clId="Web-{663E4990-3213-4804-BEB1-6F0DF7849D7A}" dt="2023-10-21T14:13:44.801" v="19" actId="1076"/>
          <ac:spMkLst>
            <pc:docMk/>
            <pc:sldMk cId="2845197047" sldId="281"/>
            <ac:spMk id="1025" creationId="{814EC601-33F7-8F5E-C4D9-B2B48147DD16}"/>
          </ac:spMkLst>
        </pc:spChg>
        <pc:spChg chg="mod">
          <ac:chgData name="Fabrizio Durante" userId="5b0ebee0a47ccd89" providerId="Windows Live" clId="Web-{663E4990-3213-4804-BEB1-6F0DF7849D7A}" dt="2023-10-21T14:13:44.816" v="20" actId="1076"/>
          <ac:spMkLst>
            <pc:docMk/>
            <pc:sldMk cId="2845197047" sldId="281"/>
            <ac:spMk id="1029" creationId="{25C8E6BD-2F42-6BB2-E57C-9A872E31569F}"/>
          </ac:spMkLst>
        </pc:spChg>
        <pc:spChg chg="mod">
          <ac:chgData name="Fabrizio Durante" userId="5b0ebee0a47ccd89" providerId="Windows Live" clId="Web-{663E4990-3213-4804-BEB1-6F0DF7849D7A}" dt="2023-10-21T14:22:49.943" v="127" actId="1076"/>
          <ac:spMkLst>
            <pc:docMk/>
            <pc:sldMk cId="2845197047" sldId="281"/>
            <ac:spMk id="1044" creationId="{CA9274CB-D7B3-9D11-A19D-5235238961FC}"/>
          </ac:spMkLst>
        </pc:spChg>
        <pc:spChg chg="mod">
          <ac:chgData name="Fabrizio Durante" userId="5b0ebee0a47ccd89" providerId="Windows Live" clId="Web-{663E4990-3213-4804-BEB1-6F0DF7849D7A}" dt="2023-10-21T14:22:49.958" v="128" actId="1076"/>
          <ac:spMkLst>
            <pc:docMk/>
            <pc:sldMk cId="2845197047" sldId="281"/>
            <ac:spMk id="1045" creationId="{25814D70-8EC9-327A-A715-CB85BEA868BF}"/>
          </ac:spMkLst>
        </pc:spChg>
        <pc:picChg chg="mod">
          <ac:chgData name="Fabrizio Durante" userId="5b0ebee0a47ccd89" providerId="Windows Live" clId="Web-{663E4990-3213-4804-BEB1-6F0DF7849D7A}" dt="2023-10-21T14:22:49.818" v="118" actId="1076"/>
          <ac:picMkLst>
            <pc:docMk/>
            <pc:sldMk cId="2845197047" sldId="281"/>
            <ac:picMk id="3" creationId="{E8921F0D-4F6F-519A-4C1B-F2389D84B246}"/>
          </ac:picMkLst>
        </pc:picChg>
        <pc:picChg chg="mod">
          <ac:chgData name="Fabrizio Durante" userId="5b0ebee0a47ccd89" providerId="Windows Live" clId="Web-{663E4990-3213-4804-BEB1-6F0DF7849D7A}" dt="2023-10-21T14:22:49.755" v="114" actId="1076"/>
          <ac:picMkLst>
            <pc:docMk/>
            <pc:sldMk cId="2845197047" sldId="281"/>
            <ac:picMk id="4" creationId="{C9F0979C-DEBD-2112-D3E5-DF91F71FEEC0}"/>
          </ac:picMkLst>
        </pc:picChg>
        <pc:picChg chg="mod">
          <ac:chgData name="Fabrizio Durante" userId="5b0ebee0a47ccd89" providerId="Windows Live" clId="Web-{663E4990-3213-4804-BEB1-6F0DF7849D7A}" dt="2023-10-21T14:22:49.630" v="104" actId="1076"/>
          <ac:picMkLst>
            <pc:docMk/>
            <pc:sldMk cId="2845197047" sldId="281"/>
            <ac:picMk id="5" creationId="{3F2AD655-51CF-3FFB-7CE1-F58E138F0700}"/>
          </ac:picMkLst>
        </pc:picChg>
        <pc:picChg chg="mod">
          <ac:chgData name="Fabrizio Durante" userId="5b0ebee0a47ccd89" providerId="Windows Live" clId="Web-{663E4990-3213-4804-BEB1-6F0DF7849D7A}" dt="2023-10-21T14:22:49.849" v="120" actId="1076"/>
          <ac:picMkLst>
            <pc:docMk/>
            <pc:sldMk cId="2845197047" sldId="281"/>
            <ac:picMk id="6" creationId="{6AD22AFA-BE2D-08FD-15AE-F9BAE63A6227}"/>
          </ac:picMkLst>
        </pc:picChg>
        <pc:picChg chg="mod">
          <ac:chgData name="Fabrizio Durante" userId="5b0ebee0a47ccd89" providerId="Windows Live" clId="Web-{663E4990-3213-4804-BEB1-6F0DF7849D7A}" dt="2023-10-21T14:22:49.708" v="110" actId="1076"/>
          <ac:picMkLst>
            <pc:docMk/>
            <pc:sldMk cId="2845197047" sldId="281"/>
            <ac:picMk id="7" creationId="{3DB1B7C3-29CE-E0A9-12F0-497A9EA479D7}"/>
          </ac:picMkLst>
        </pc:picChg>
        <pc:picChg chg="mod">
          <ac:chgData name="Fabrizio Durante" userId="5b0ebee0a47ccd89" providerId="Windows Live" clId="Web-{663E4990-3213-4804-BEB1-6F0DF7849D7A}" dt="2023-10-21T14:22:49.880" v="122" actId="1076"/>
          <ac:picMkLst>
            <pc:docMk/>
            <pc:sldMk cId="2845197047" sldId="281"/>
            <ac:picMk id="10" creationId="{E03FE147-5A3F-6288-9389-ECB46C3B9A8B}"/>
          </ac:picMkLst>
        </pc:picChg>
        <pc:picChg chg="mod">
          <ac:chgData name="Fabrizio Durante" userId="5b0ebee0a47ccd89" providerId="Windows Live" clId="Web-{663E4990-3213-4804-BEB1-6F0DF7849D7A}" dt="2023-10-21T14:22:49.771" v="115" actId="1076"/>
          <ac:picMkLst>
            <pc:docMk/>
            <pc:sldMk cId="2845197047" sldId="281"/>
            <ac:picMk id="15" creationId="{C5C6C55C-F6EF-8501-01F8-8ACE4F72AC45}"/>
          </ac:picMkLst>
        </pc:picChg>
        <pc:picChg chg="mod">
          <ac:chgData name="Fabrizio Durante" userId="5b0ebee0a47ccd89" providerId="Windows Live" clId="Web-{663E4990-3213-4804-BEB1-6F0DF7849D7A}" dt="2023-10-21T14:22:49.786" v="116" actId="1076"/>
          <ac:picMkLst>
            <pc:docMk/>
            <pc:sldMk cId="2845197047" sldId="281"/>
            <ac:picMk id="1026" creationId="{41606BAD-1118-91DF-B236-8ACF89BCE09D}"/>
          </ac:picMkLst>
        </pc:picChg>
        <pc:picChg chg="mod">
          <ac:chgData name="Fabrizio Durante" userId="5b0ebee0a47ccd89" providerId="Windows Live" clId="Web-{663E4990-3213-4804-BEB1-6F0DF7849D7A}" dt="2023-10-21T14:22:49.911" v="124" actId="1076"/>
          <ac:picMkLst>
            <pc:docMk/>
            <pc:sldMk cId="2845197047" sldId="281"/>
            <ac:picMk id="1028" creationId="{B2E7A650-B21E-17A5-B501-9237BFD39BBD}"/>
          </ac:picMkLst>
        </pc:picChg>
        <pc:picChg chg="mod">
          <ac:chgData name="Fabrizio Durante" userId="5b0ebee0a47ccd89" providerId="Windows Live" clId="Web-{663E4990-3213-4804-BEB1-6F0DF7849D7A}" dt="2023-10-21T14:22:49.927" v="126" actId="1076"/>
          <ac:picMkLst>
            <pc:docMk/>
            <pc:sldMk cId="2845197047" sldId="281"/>
            <ac:picMk id="1040" creationId="{9F5168A4-A072-043F-6FAD-903E2107CF44}"/>
          </ac:picMkLst>
        </pc:picChg>
        <pc:picChg chg="mod">
          <ac:chgData name="Fabrizio Durante" userId="5b0ebee0a47ccd89" providerId="Windows Live" clId="Web-{663E4990-3213-4804-BEB1-6F0DF7849D7A}" dt="2023-10-21T14:22:49.614" v="102" actId="1076"/>
          <ac:picMkLst>
            <pc:docMk/>
            <pc:sldMk cId="2845197047" sldId="281"/>
            <ac:picMk id="3074" creationId="{3E221B54-FA8F-C73D-EDDB-24D9ADB07DCB}"/>
          </ac:picMkLst>
        </pc:picChg>
        <pc:picChg chg="mod">
          <ac:chgData name="Fabrizio Durante" userId="5b0ebee0a47ccd89" providerId="Windows Live" clId="Web-{663E4990-3213-4804-BEB1-6F0DF7849D7A}" dt="2023-10-21T14:22:49.661" v="107" actId="1076"/>
          <ac:picMkLst>
            <pc:docMk/>
            <pc:sldMk cId="2845197047" sldId="281"/>
            <ac:picMk id="3076" creationId="{9CAFE88C-F3CD-3838-6C60-5AB8146369E9}"/>
          </ac:picMkLst>
        </pc:picChg>
        <pc:picChg chg="mod">
          <ac:chgData name="Fabrizio Durante" userId="5b0ebee0a47ccd89" providerId="Windows Live" clId="Web-{663E4990-3213-4804-BEB1-6F0DF7849D7A}" dt="2023-10-21T14:22:49.739" v="113" actId="1076"/>
          <ac:picMkLst>
            <pc:docMk/>
            <pc:sldMk cId="2845197047" sldId="281"/>
            <ac:picMk id="3080" creationId="{A13CDD06-8382-FBBD-CC5D-4BA8722E5236}"/>
          </ac:picMkLst>
        </pc:picChg>
        <pc:cxnChg chg="mod">
          <ac:chgData name="Fabrizio Durante" userId="5b0ebee0a47ccd89" providerId="Windows Live" clId="Web-{663E4990-3213-4804-BEB1-6F0DF7849D7A}" dt="2023-10-21T14:22:49.911" v="125" actId="1076"/>
          <ac:cxnSpMkLst>
            <pc:docMk/>
            <pc:sldMk cId="2845197047" sldId="281"/>
            <ac:cxnSpMk id="12" creationId="{CF5F8718-2060-1234-796C-D7EC0040B706}"/>
          </ac:cxnSpMkLst>
        </pc:cxnChg>
        <pc:cxnChg chg="mod">
          <ac:chgData name="Fabrizio Durante" userId="5b0ebee0a47ccd89" providerId="Windows Live" clId="Web-{663E4990-3213-4804-BEB1-6F0DF7849D7A}" dt="2023-10-21T14:22:49.880" v="123" actId="1076"/>
          <ac:cxnSpMkLst>
            <pc:docMk/>
            <pc:sldMk cId="2845197047" sldId="281"/>
            <ac:cxnSpMk id="20" creationId="{3788A286-6383-B43F-5ECC-E0B560A61143}"/>
          </ac:cxnSpMkLst>
        </pc:cxnChg>
        <pc:cxnChg chg="mod">
          <ac:chgData name="Fabrizio Durante" userId="5b0ebee0a47ccd89" providerId="Windows Live" clId="Web-{663E4990-3213-4804-BEB1-6F0DF7849D7A}" dt="2023-10-21T14:22:49.864" v="121" actId="1076"/>
          <ac:cxnSpMkLst>
            <pc:docMk/>
            <pc:sldMk cId="2845197047" sldId="281"/>
            <ac:cxnSpMk id="23" creationId="{BC9A4AD5-3FBD-20E4-C914-0B3D89ACF1CC}"/>
          </ac:cxnSpMkLst>
        </pc:cxnChg>
        <pc:cxnChg chg="mod">
          <ac:chgData name="Fabrizio Durante" userId="5b0ebee0a47ccd89" providerId="Windows Live" clId="Web-{663E4990-3213-4804-BEB1-6F0DF7849D7A}" dt="2023-10-21T14:22:49.833" v="119" actId="1076"/>
          <ac:cxnSpMkLst>
            <pc:docMk/>
            <pc:sldMk cId="2845197047" sldId="281"/>
            <ac:cxnSpMk id="26" creationId="{3E412F84-55C7-BD2C-3500-3F4598071280}"/>
          </ac:cxnSpMkLst>
        </pc:cxnChg>
        <pc:cxnChg chg="mod">
          <ac:chgData name="Fabrizio Durante" userId="5b0ebee0a47ccd89" providerId="Windows Live" clId="Web-{663E4990-3213-4804-BEB1-6F0DF7849D7A}" dt="2023-10-21T14:22:49.802" v="117" actId="1076"/>
          <ac:cxnSpMkLst>
            <pc:docMk/>
            <pc:sldMk cId="2845197047" sldId="281"/>
            <ac:cxnSpMk id="30" creationId="{DB64B9A8-D043-B5CE-C8A4-A94F711767B0}"/>
          </ac:cxnSpMkLst>
        </pc:cxnChg>
        <pc:cxnChg chg="mod">
          <ac:chgData name="Fabrizio Durante" userId="5b0ebee0a47ccd89" providerId="Windows Live" clId="Web-{663E4990-3213-4804-BEB1-6F0DF7849D7A}" dt="2023-10-21T14:22:49.630" v="103" actId="1076"/>
          <ac:cxnSpMkLst>
            <pc:docMk/>
            <pc:sldMk cId="2845197047" sldId="281"/>
            <ac:cxnSpMk id="1027" creationId="{ABE79D9B-014F-BE79-C5F6-7A1D50547926}"/>
          </ac:cxnSpMkLst>
        </pc:cxnChg>
        <pc:cxnChg chg="mod">
          <ac:chgData name="Fabrizio Durante" userId="5b0ebee0a47ccd89" providerId="Windows Live" clId="Web-{663E4990-3213-4804-BEB1-6F0DF7849D7A}" dt="2023-10-21T14:22:49.646" v="105" actId="1076"/>
          <ac:cxnSpMkLst>
            <pc:docMk/>
            <pc:sldMk cId="2845197047" sldId="281"/>
            <ac:cxnSpMk id="1033" creationId="{006FEFFD-7A58-6879-39BD-D5CFD972F5AD}"/>
          </ac:cxnSpMkLst>
        </pc:cxnChg>
        <pc:cxnChg chg="mod">
          <ac:chgData name="Fabrizio Durante" userId="5b0ebee0a47ccd89" providerId="Windows Live" clId="Web-{663E4990-3213-4804-BEB1-6F0DF7849D7A}" dt="2023-10-21T14:22:49.677" v="108" actId="1076"/>
          <ac:cxnSpMkLst>
            <pc:docMk/>
            <pc:sldMk cId="2845197047" sldId="281"/>
            <ac:cxnSpMk id="1036" creationId="{F7295E44-C988-A75D-825E-7BC448EB5798}"/>
          </ac:cxnSpMkLst>
        </pc:cxnChg>
        <pc:cxnChg chg="mod">
          <ac:chgData name="Fabrizio Durante" userId="5b0ebee0a47ccd89" providerId="Windows Live" clId="Web-{663E4990-3213-4804-BEB1-6F0DF7849D7A}" dt="2023-10-21T14:22:49.724" v="111" actId="1076"/>
          <ac:cxnSpMkLst>
            <pc:docMk/>
            <pc:sldMk cId="2845197047" sldId="281"/>
            <ac:cxnSpMk id="1043" creationId="{7D4174FF-7EE0-328D-76C9-3605845678D4}"/>
          </ac:cxnSpMkLst>
        </pc:cxnChg>
        <pc:cxnChg chg="mod">
          <ac:chgData name="Fabrizio Durante" userId="5b0ebee0a47ccd89" providerId="Windows Live" clId="Web-{663E4990-3213-4804-BEB1-6F0DF7849D7A}" dt="2023-10-21T14:22:49.724" v="112" actId="1076"/>
          <ac:cxnSpMkLst>
            <pc:docMk/>
            <pc:sldMk cId="2845197047" sldId="281"/>
            <ac:cxnSpMk id="1049" creationId="{F1B55002-1655-4EB6-89A6-9DE505FF2261}"/>
          </ac:cxnSpMkLst>
        </pc:cxnChg>
        <pc:cxnChg chg="mod">
          <ac:chgData name="Fabrizio Durante" userId="5b0ebee0a47ccd89" providerId="Windows Live" clId="Web-{663E4990-3213-4804-BEB1-6F0DF7849D7A}" dt="2023-10-21T14:22:49.693" v="109" actId="1076"/>
          <ac:cxnSpMkLst>
            <pc:docMk/>
            <pc:sldMk cId="2845197047" sldId="281"/>
            <ac:cxnSpMk id="1052" creationId="{57359FD0-C3D5-D28D-C255-2BEE4CB2CBC2}"/>
          </ac:cxnSpMkLst>
        </pc:cxnChg>
        <pc:cxnChg chg="mod">
          <ac:chgData name="Fabrizio Durante" userId="5b0ebee0a47ccd89" providerId="Windows Live" clId="Web-{663E4990-3213-4804-BEB1-6F0DF7849D7A}" dt="2023-10-21T14:22:49.661" v="106" actId="1076"/>
          <ac:cxnSpMkLst>
            <pc:docMk/>
            <pc:sldMk cId="2845197047" sldId="281"/>
            <ac:cxnSpMk id="1055" creationId="{811C2549-504D-965B-9058-17ABEC00E24F}"/>
          </ac:cxnSpMkLst>
        </pc:cxnChg>
      </pc:sldChg>
    </pc:docChg>
  </pc:docChgLst>
  <pc:docChgLst>
    <pc:chgData name="Fabrizio Durante" userId="5b0ebee0a47ccd89" providerId="Windows Live" clId="Web-{FFF3B867-47E5-4DA4-AF5C-54C707455CC0}"/>
    <pc:docChg chg="addSld modSld">
      <pc:chgData name="Fabrizio Durante" userId="5b0ebee0a47ccd89" providerId="Windows Live" clId="Web-{FFF3B867-47E5-4DA4-AF5C-54C707455CC0}" dt="2023-10-15T14:03:03.184" v="278" actId="14100"/>
      <pc:docMkLst>
        <pc:docMk/>
      </pc:docMkLst>
      <pc:sldChg chg="modSp">
        <pc:chgData name="Fabrizio Durante" userId="5b0ebee0a47ccd89" providerId="Windows Live" clId="Web-{FFF3B867-47E5-4DA4-AF5C-54C707455CC0}" dt="2023-10-15T13:41:19.817" v="57"/>
        <pc:sldMkLst>
          <pc:docMk/>
          <pc:sldMk cId="3129443396" sldId="266"/>
        </pc:sldMkLst>
        <pc:cxnChg chg="mod">
          <ac:chgData name="Fabrizio Durante" userId="5b0ebee0a47ccd89" providerId="Windows Live" clId="Web-{FFF3B867-47E5-4DA4-AF5C-54C707455CC0}" dt="2023-10-15T13:41:06.270" v="53"/>
          <ac:cxnSpMkLst>
            <pc:docMk/>
            <pc:sldMk cId="3129443396" sldId="266"/>
            <ac:cxnSpMk id="12" creationId="{CF5F8718-2060-1234-796C-D7EC0040B706}"/>
          </ac:cxnSpMkLst>
        </pc:cxnChg>
        <pc:cxnChg chg="mod">
          <ac:chgData name="Fabrizio Durante" userId="5b0ebee0a47ccd89" providerId="Windows Live" clId="Web-{FFF3B867-47E5-4DA4-AF5C-54C707455CC0}" dt="2023-10-15T13:41:19.801" v="54"/>
          <ac:cxnSpMkLst>
            <pc:docMk/>
            <pc:sldMk cId="3129443396" sldId="266"/>
            <ac:cxnSpMk id="20" creationId="{3788A286-6383-B43F-5ECC-E0B560A61143}"/>
          </ac:cxnSpMkLst>
        </pc:cxnChg>
        <pc:cxnChg chg="mod">
          <ac:chgData name="Fabrizio Durante" userId="5b0ebee0a47ccd89" providerId="Windows Live" clId="Web-{FFF3B867-47E5-4DA4-AF5C-54C707455CC0}" dt="2023-10-15T13:41:19.817" v="55"/>
          <ac:cxnSpMkLst>
            <pc:docMk/>
            <pc:sldMk cId="3129443396" sldId="266"/>
            <ac:cxnSpMk id="23" creationId="{BC9A4AD5-3FBD-20E4-C914-0B3D89ACF1CC}"/>
          </ac:cxnSpMkLst>
        </pc:cxnChg>
        <pc:cxnChg chg="mod">
          <ac:chgData name="Fabrizio Durante" userId="5b0ebee0a47ccd89" providerId="Windows Live" clId="Web-{FFF3B867-47E5-4DA4-AF5C-54C707455CC0}" dt="2023-10-15T13:41:19.817" v="56"/>
          <ac:cxnSpMkLst>
            <pc:docMk/>
            <pc:sldMk cId="3129443396" sldId="266"/>
            <ac:cxnSpMk id="26" creationId="{3E412F84-55C7-BD2C-3500-3F4598071280}"/>
          </ac:cxnSpMkLst>
        </pc:cxnChg>
        <pc:cxnChg chg="mod">
          <ac:chgData name="Fabrizio Durante" userId="5b0ebee0a47ccd89" providerId="Windows Live" clId="Web-{FFF3B867-47E5-4DA4-AF5C-54C707455CC0}" dt="2023-10-15T13:41:19.817" v="57"/>
          <ac:cxnSpMkLst>
            <pc:docMk/>
            <pc:sldMk cId="3129443396" sldId="266"/>
            <ac:cxnSpMk id="30" creationId="{DB64B9A8-D043-B5CE-C8A4-A94F711767B0}"/>
          </ac:cxnSpMkLst>
        </pc:cxnChg>
      </pc:sldChg>
      <pc:sldChg chg="addSp delSp modSp">
        <pc:chgData name="Fabrizio Durante" userId="5b0ebee0a47ccd89" providerId="Windows Live" clId="Web-{FFF3B867-47E5-4DA4-AF5C-54C707455CC0}" dt="2023-10-15T13:55:14.107" v="175"/>
        <pc:sldMkLst>
          <pc:docMk/>
          <pc:sldMk cId="2151556778" sldId="272"/>
        </pc:sldMkLst>
        <pc:spChg chg="mod">
          <ac:chgData name="Fabrizio Durante" userId="5b0ebee0a47ccd89" providerId="Windows Live" clId="Web-{FFF3B867-47E5-4DA4-AF5C-54C707455CC0}" dt="2023-10-15T13:44:17.307" v="83" actId="1076"/>
          <ac:spMkLst>
            <pc:docMk/>
            <pc:sldMk cId="2151556778" sldId="272"/>
            <ac:spMk id="18" creationId="{86838ED6-CBA0-9BE5-299A-C40323298D6F}"/>
          </ac:spMkLst>
        </pc:spChg>
        <pc:spChg chg="mod">
          <ac:chgData name="Fabrizio Durante" userId="5b0ebee0a47ccd89" providerId="Windows Live" clId="Web-{FFF3B867-47E5-4DA4-AF5C-54C707455CC0}" dt="2023-10-15T13:44:38.651" v="87" actId="1076"/>
          <ac:spMkLst>
            <pc:docMk/>
            <pc:sldMk cId="2151556778" sldId="272"/>
            <ac:spMk id="19" creationId="{860E0930-0EDE-61E7-1233-0A5971650D6C}"/>
          </ac:spMkLst>
        </pc:spChg>
        <pc:spChg chg="add del mod">
          <ac:chgData name="Fabrizio Durante" userId="5b0ebee0a47ccd89" providerId="Windows Live" clId="Web-{FFF3B867-47E5-4DA4-AF5C-54C707455CC0}" dt="2023-10-15T13:45:05.636" v="96"/>
          <ac:spMkLst>
            <pc:docMk/>
            <pc:sldMk cId="2151556778" sldId="272"/>
            <ac:spMk id="23" creationId="{87FC3A8A-A790-444F-B621-940F37EA0C2D}"/>
          </ac:spMkLst>
        </pc:spChg>
        <pc:spChg chg="add mod">
          <ac:chgData name="Fabrizio Durante" userId="5b0ebee0a47ccd89" providerId="Windows Live" clId="Web-{FFF3B867-47E5-4DA4-AF5C-54C707455CC0}" dt="2023-10-15T13:45:20.809" v="99" actId="1076"/>
          <ac:spMkLst>
            <pc:docMk/>
            <pc:sldMk cId="2151556778" sldId="272"/>
            <ac:spMk id="25" creationId="{51F2FD70-9F40-EA90-9922-1930186AC19B}"/>
          </ac:spMkLst>
        </pc:spChg>
        <pc:picChg chg="mod">
          <ac:chgData name="Fabrizio Durante" userId="5b0ebee0a47ccd89" providerId="Windows Live" clId="Web-{FFF3B867-47E5-4DA4-AF5C-54C707455CC0}" dt="2023-10-15T13:42:18.944" v="63" actId="1076"/>
          <ac:picMkLst>
            <pc:docMk/>
            <pc:sldMk cId="2151556778" sldId="272"/>
            <ac:picMk id="3" creationId="{2837DFDB-9CBF-7EA8-CD6A-8201788D1C98}"/>
          </ac:picMkLst>
        </pc:picChg>
        <pc:picChg chg="mod">
          <ac:chgData name="Fabrizio Durante" userId="5b0ebee0a47ccd89" providerId="Windows Live" clId="Web-{FFF3B867-47E5-4DA4-AF5C-54C707455CC0}" dt="2023-10-15T13:44:17.291" v="82" actId="1076"/>
          <ac:picMkLst>
            <pc:docMk/>
            <pc:sldMk cId="2151556778" sldId="272"/>
            <ac:picMk id="4" creationId="{7DF408A7-EEC9-DA84-8CAE-686D1B427791}"/>
          </ac:picMkLst>
        </pc:picChg>
        <pc:picChg chg="mod">
          <ac:chgData name="Fabrizio Durante" userId="5b0ebee0a47ccd89" providerId="Windows Live" clId="Web-{FFF3B867-47E5-4DA4-AF5C-54C707455CC0}" dt="2023-10-15T13:44:31.557" v="86" actId="1076"/>
          <ac:picMkLst>
            <pc:docMk/>
            <pc:sldMk cId="2151556778" sldId="272"/>
            <ac:picMk id="5" creationId="{1B047C9F-A2F9-8FD3-4540-996F6FDA33CE}"/>
          </ac:picMkLst>
        </pc:picChg>
        <pc:picChg chg="mod">
          <ac:chgData name="Fabrizio Durante" userId="5b0ebee0a47ccd89" providerId="Windows Live" clId="Web-{FFF3B867-47E5-4DA4-AF5C-54C707455CC0}" dt="2023-10-15T13:42:10.647" v="62" actId="1076"/>
          <ac:picMkLst>
            <pc:docMk/>
            <pc:sldMk cId="2151556778" sldId="272"/>
            <ac:picMk id="7" creationId="{073B7136-42DF-EB6F-7239-E99824BB9DB0}"/>
          </ac:picMkLst>
        </pc:picChg>
        <pc:picChg chg="add del mod">
          <ac:chgData name="Fabrizio Durante" userId="5b0ebee0a47ccd89" providerId="Windows Live" clId="Web-{FFF3B867-47E5-4DA4-AF5C-54C707455CC0}" dt="2023-10-15T13:45:05.636" v="97"/>
          <ac:picMkLst>
            <pc:docMk/>
            <pc:sldMk cId="2151556778" sldId="272"/>
            <ac:picMk id="21" creationId="{A50AE29D-32E3-8178-74A5-1AF104EB3B5D}"/>
          </ac:picMkLst>
        </pc:picChg>
        <pc:cxnChg chg="mod">
          <ac:chgData name="Fabrizio Durante" userId="5b0ebee0a47ccd89" providerId="Windows Live" clId="Web-{FFF3B867-47E5-4DA4-AF5C-54C707455CC0}" dt="2023-10-15T13:44:21.635" v="84" actId="14100"/>
          <ac:cxnSpMkLst>
            <pc:docMk/>
            <pc:sldMk cId="2151556778" sldId="272"/>
            <ac:cxnSpMk id="13" creationId="{D0634CE3-9122-8AD7-56DB-5787025B049B}"/>
          </ac:cxnSpMkLst>
        </pc:cxnChg>
        <pc:cxnChg chg="mod">
          <ac:chgData name="Fabrizio Durante" userId="5b0ebee0a47ccd89" providerId="Windows Live" clId="Web-{FFF3B867-47E5-4DA4-AF5C-54C707455CC0}" dt="2023-10-15T13:42:38.788" v="67" actId="14100"/>
          <ac:cxnSpMkLst>
            <pc:docMk/>
            <pc:sldMk cId="2151556778" sldId="272"/>
            <ac:cxnSpMk id="14" creationId="{C9A314C2-082E-D8AA-B193-8CE16DB64565}"/>
          </ac:cxnSpMkLst>
        </pc:cxnChg>
        <pc:cxnChg chg="mod">
          <ac:chgData name="Fabrizio Durante" userId="5b0ebee0a47ccd89" providerId="Windows Live" clId="Web-{FFF3B867-47E5-4DA4-AF5C-54C707455CC0}" dt="2023-10-15T13:55:14.107" v="175"/>
          <ac:cxnSpMkLst>
            <pc:docMk/>
            <pc:sldMk cId="2151556778" sldId="272"/>
            <ac:cxnSpMk id="15" creationId="{384303BF-BEF9-9E1C-136C-1F73A9C931D6}"/>
          </ac:cxnSpMkLst>
        </pc:cxnChg>
        <pc:cxnChg chg="mod">
          <ac:chgData name="Fabrizio Durante" userId="5b0ebee0a47ccd89" providerId="Windows Live" clId="Web-{FFF3B867-47E5-4DA4-AF5C-54C707455CC0}" dt="2023-10-15T13:44:24.729" v="85" actId="14100"/>
          <ac:cxnSpMkLst>
            <pc:docMk/>
            <pc:sldMk cId="2151556778" sldId="272"/>
            <ac:cxnSpMk id="16" creationId="{C7E7E267-64A3-83D2-818D-2670BD743061}"/>
          </ac:cxnSpMkLst>
        </pc:cxnChg>
        <pc:cxnChg chg="mod">
          <ac:chgData name="Fabrizio Durante" userId="5b0ebee0a47ccd89" providerId="Windows Live" clId="Web-{FFF3B867-47E5-4DA4-AF5C-54C707455CC0}" dt="2023-10-15T13:55:01.904" v="174"/>
          <ac:cxnSpMkLst>
            <pc:docMk/>
            <pc:sldMk cId="2151556778" sldId="272"/>
            <ac:cxnSpMk id="17" creationId="{0D62C473-063D-9F01-1AB2-EE51D29C0526}"/>
          </ac:cxnSpMkLst>
        </pc:cxnChg>
        <pc:cxnChg chg="add mod">
          <ac:chgData name="Fabrizio Durante" userId="5b0ebee0a47ccd89" providerId="Windows Live" clId="Web-{FFF3B867-47E5-4DA4-AF5C-54C707455CC0}" dt="2023-10-15T13:45:51.778" v="104"/>
          <ac:cxnSpMkLst>
            <pc:docMk/>
            <pc:sldMk cId="2151556778" sldId="272"/>
            <ac:cxnSpMk id="26" creationId="{87707075-D6F6-24A3-79BF-476F593559BD}"/>
          </ac:cxnSpMkLst>
        </pc:cxnChg>
      </pc:sldChg>
      <pc:sldChg chg="modSp">
        <pc:chgData name="Fabrizio Durante" userId="5b0ebee0a47ccd89" providerId="Windows Live" clId="Web-{FFF3B867-47E5-4DA4-AF5C-54C707455CC0}" dt="2023-10-15T13:39:03.188" v="37" actId="1076"/>
        <pc:sldMkLst>
          <pc:docMk/>
          <pc:sldMk cId="1992454937" sldId="278"/>
        </pc:sldMkLst>
        <pc:spChg chg="mod">
          <ac:chgData name="Fabrizio Durante" userId="5b0ebee0a47ccd89" providerId="Windows Live" clId="Web-{FFF3B867-47E5-4DA4-AF5C-54C707455CC0}" dt="2023-10-15T13:39:03.188" v="37" actId="1076"/>
          <ac:spMkLst>
            <pc:docMk/>
            <pc:sldMk cId="1992454937" sldId="278"/>
            <ac:spMk id="3" creationId="{014D6257-0234-D69D-15AA-BDC8E2D8FF02}"/>
          </ac:spMkLst>
        </pc:spChg>
      </pc:sldChg>
      <pc:sldChg chg="addSp modSp new">
        <pc:chgData name="Fabrizio Durante" userId="5b0ebee0a47ccd89" providerId="Windows Live" clId="Web-{FFF3B867-47E5-4DA4-AF5C-54C707455CC0}" dt="2023-10-15T13:50:46.662" v="173" actId="1076"/>
        <pc:sldMkLst>
          <pc:docMk/>
          <pc:sldMk cId="945057911" sldId="279"/>
        </pc:sldMkLst>
        <pc:spChg chg="mod">
          <ac:chgData name="Fabrizio Durante" userId="5b0ebee0a47ccd89" providerId="Windows Live" clId="Web-{FFF3B867-47E5-4DA4-AF5C-54C707455CC0}" dt="2023-10-15T13:48:22.798" v="135" actId="1076"/>
          <ac:spMkLst>
            <pc:docMk/>
            <pc:sldMk cId="945057911" sldId="279"/>
            <ac:spMk id="2" creationId="{4201440B-E9B4-0FB8-BA3C-2EF33000CE96}"/>
          </ac:spMkLst>
        </pc:spChg>
        <pc:spChg chg="add mod">
          <ac:chgData name="Fabrizio Durante" userId="5b0ebee0a47ccd89" providerId="Windows Live" clId="Web-{FFF3B867-47E5-4DA4-AF5C-54C707455CC0}" dt="2023-10-15T13:47:49.063" v="131" actId="1076"/>
          <ac:spMkLst>
            <pc:docMk/>
            <pc:sldMk cId="945057911" sldId="279"/>
            <ac:spMk id="8" creationId="{89B6D995-008B-8B6F-7F49-3A1DCC5939A1}"/>
          </ac:spMkLst>
        </pc:spChg>
        <pc:spChg chg="add mod">
          <ac:chgData name="Fabrizio Durante" userId="5b0ebee0a47ccd89" providerId="Windows Live" clId="Web-{FFF3B867-47E5-4DA4-AF5C-54C707455CC0}" dt="2023-10-15T13:47:41.516" v="129" actId="1076"/>
          <ac:spMkLst>
            <pc:docMk/>
            <pc:sldMk cId="945057911" sldId="279"/>
            <ac:spMk id="12" creationId="{DA7C6586-0C1C-E572-A325-CD1B8015C87D}"/>
          </ac:spMkLst>
        </pc:spChg>
        <pc:spChg chg="add mod">
          <ac:chgData name="Fabrizio Durante" userId="5b0ebee0a47ccd89" providerId="Windows Live" clId="Web-{FFF3B867-47E5-4DA4-AF5C-54C707455CC0}" dt="2023-10-15T13:50:26.411" v="166" actId="1076"/>
          <ac:spMkLst>
            <pc:docMk/>
            <pc:sldMk cId="945057911" sldId="279"/>
            <ac:spMk id="27" creationId="{6844FD85-C462-C9F4-5E77-6A33AF461632}"/>
          </ac:spMkLst>
        </pc:spChg>
        <pc:picChg chg="add mod">
          <ac:chgData name="Fabrizio Durante" userId="5b0ebee0a47ccd89" providerId="Windows Live" clId="Web-{FFF3B867-47E5-4DA4-AF5C-54C707455CC0}" dt="2023-10-15T13:40:43.597" v="52" actId="1076"/>
          <ac:picMkLst>
            <pc:docMk/>
            <pc:sldMk cId="945057911" sldId="279"/>
            <ac:picMk id="4" creationId="{987BE4DA-8E73-071E-2C52-B7AF2B3BB4C2}"/>
          </ac:picMkLst>
        </pc:picChg>
        <pc:picChg chg="add mod">
          <ac:chgData name="Fabrizio Durante" userId="5b0ebee0a47ccd89" providerId="Windows Live" clId="Web-{FFF3B867-47E5-4DA4-AF5C-54C707455CC0}" dt="2023-10-15T13:47:49.063" v="130" actId="1076"/>
          <ac:picMkLst>
            <pc:docMk/>
            <pc:sldMk cId="945057911" sldId="279"/>
            <ac:picMk id="6" creationId="{69FFCC82-A479-51A4-FDC4-42C04E610A97}"/>
          </ac:picMkLst>
        </pc:picChg>
        <pc:picChg chg="add mod">
          <ac:chgData name="Fabrizio Durante" userId="5b0ebee0a47ccd89" providerId="Windows Live" clId="Web-{FFF3B867-47E5-4DA4-AF5C-54C707455CC0}" dt="2023-10-15T13:47:41.516" v="128" actId="1076"/>
          <ac:picMkLst>
            <pc:docMk/>
            <pc:sldMk cId="945057911" sldId="279"/>
            <ac:picMk id="10" creationId="{C1DE670C-8407-25BE-DCA7-21B1FCF1A94A}"/>
          </ac:picMkLst>
        </pc:picChg>
        <pc:picChg chg="add mod">
          <ac:chgData name="Fabrizio Durante" userId="5b0ebee0a47ccd89" providerId="Windows Live" clId="Web-{FFF3B867-47E5-4DA4-AF5C-54C707455CC0}" dt="2023-10-15T13:49:34.629" v="152" actId="1076"/>
          <ac:picMkLst>
            <pc:docMk/>
            <pc:sldMk cId="945057911" sldId="279"/>
            <ac:picMk id="18" creationId="{CD7092BD-78E1-B477-083F-07A0EAD6F418}"/>
          </ac:picMkLst>
        </pc:picChg>
        <pc:picChg chg="add mod">
          <ac:chgData name="Fabrizio Durante" userId="5b0ebee0a47ccd89" providerId="Windows Live" clId="Web-{FFF3B867-47E5-4DA4-AF5C-54C707455CC0}" dt="2023-10-15T13:49:26.253" v="150" actId="1076"/>
          <ac:picMkLst>
            <pc:docMk/>
            <pc:sldMk cId="945057911" sldId="279"/>
            <ac:picMk id="20" creationId="{8D83A1C7-0934-51BE-14D5-FBE5D28E8225}"/>
          </ac:picMkLst>
        </pc:picChg>
        <pc:picChg chg="add mod">
          <ac:chgData name="Fabrizio Durante" userId="5b0ebee0a47ccd89" providerId="Windows Live" clId="Web-{FFF3B867-47E5-4DA4-AF5C-54C707455CC0}" dt="2023-10-15T13:50:26.411" v="165" actId="1076"/>
          <ac:picMkLst>
            <pc:docMk/>
            <pc:sldMk cId="945057911" sldId="279"/>
            <ac:picMk id="25" creationId="{DE542C36-DA98-F1E1-C88B-501568205DCD}"/>
          </ac:picMkLst>
        </pc:picChg>
        <pc:picChg chg="add mod">
          <ac:chgData name="Fabrizio Durante" userId="5b0ebee0a47ccd89" providerId="Windows Live" clId="Web-{FFF3B867-47E5-4DA4-AF5C-54C707455CC0}" dt="2023-10-15T13:50:26.427" v="167" actId="1076"/>
          <ac:picMkLst>
            <pc:docMk/>
            <pc:sldMk cId="945057911" sldId="279"/>
            <ac:picMk id="28" creationId="{32694AA6-A5DE-0953-5AB7-33A339375D3B}"/>
          </ac:picMkLst>
        </pc:picChg>
        <pc:picChg chg="add mod">
          <ac:chgData name="Fabrizio Durante" userId="5b0ebee0a47ccd89" providerId="Windows Live" clId="Web-{FFF3B867-47E5-4DA4-AF5C-54C707455CC0}" dt="2023-10-15T13:50:26.427" v="168" actId="1076"/>
          <ac:picMkLst>
            <pc:docMk/>
            <pc:sldMk cId="945057911" sldId="279"/>
            <ac:picMk id="29" creationId="{436FE32D-A133-F52C-DFFD-FD392C7B0B9F}"/>
          </ac:picMkLst>
        </pc:picChg>
        <pc:picChg chg="add mod">
          <ac:chgData name="Fabrizio Durante" userId="5b0ebee0a47ccd89" providerId="Windows Live" clId="Web-{FFF3B867-47E5-4DA4-AF5C-54C707455CC0}" dt="2023-10-15T13:50:26.443" v="169" actId="1076"/>
          <ac:picMkLst>
            <pc:docMk/>
            <pc:sldMk cId="945057911" sldId="279"/>
            <ac:picMk id="30" creationId="{BF8568BA-1BE2-5532-120A-7F5B17401803}"/>
          </ac:picMkLst>
        </pc:picChg>
        <pc:cxnChg chg="add mod">
          <ac:chgData name="Fabrizio Durante" userId="5b0ebee0a47ccd89" providerId="Windows Live" clId="Web-{FFF3B867-47E5-4DA4-AF5C-54C707455CC0}" dt="2023-10-15T13:48:04.813" v="134" actId="14100"/>
          <ac:cxnSpMkLst>
            <pc:docMk/>
            <pc:sldMk cId="945057911" sldId="279"/>
            <ac:cxnSpMk id="14" creationId="{BDFA9573-7E91-FD58-3A50-328F0078F39A}"/>
          </ac:cxnSpMkLst>
        </pc:cxnChg>
        <pc:cxnChg chg="add mod">
          <ac:chgData name="Fabrizio Durante" userId="5b0ebee0a47ccd89" providerId="Windows Live" clId="Web-{FFF3B867-47E5-4DA4-AF5C-54C707455CC0}" dt="2023-10-15T13:47:58.079" v="133" actId="1076"/>
          <ac:cxnSpMkLst>
            <pc:docMk/>
            <pc:sldMk cId="945057911" sldId="279"/>
            <ac:cxnSpMk id="16" creationId="{72BA44A8-A7DE-9491-4E18-87945AB2AE6C}"/>
          </ac:cxnSpMkLst>
        </pc:cxnChg>
        <pc:cxnChg chg="add mod">
          <ac:chgData name="Fabrizio Durante" userId="5b0ebee0a47ccd89" providerId="Windows Live" clId="Web-{FFF3B867-47E5-4DA4-AF5C-54C707455CC0}" dt="2023-10-15T13:49:41.004" v="154" actId="14100"/>
          <ac:cxnSpMkLst>
            <pc:docMk/>
            <pc:sldMk cId="945057911" sldId="279"/>
            <ac:cxnSpMk id="22" creationId="{448D59F6-40D3-5FE9-D49F-A152BDF2021C}"/>
          </ac:cxnSpMkLst>
        </pc:cxnChg>
        <pc:cxnChg chg="add mod">
          <ac:chgData name="Fabrizio Durante" userId="5b0ebee0a47ccd89" providerId="Windows Live" clId="Web-{FFF3B867-47E5-4DA4-AF5C-54C707455CC0}" dt="2023-10-15T13:49:49.098" v="157" actId="14100"/>
          <ac:cxnSpMkLst>
            <pc:docMk/>
            <pc:sldMk cId="945057911" sldId="279"/>
            <ac:cxnSpMk id="23" creationId="{1B3EA244-0F8B-29E6-6CE7-CCE6FFC34967}"/>
          </ac:cxnSpMkLst>
        </pc:cxnChg>
        <pc:cxnChg chg="add mod">
          <ac:chgData name="Fabrizio Durante" userId="5b0ebee0a47ccd89" providerId="Windows Live" clId="Web-{FFF3B867-47E5-4DA4-AF5C-54C707455CC0}" dt="2023-10-15T13:50:46.662" v="173" actId="1076"/>
          <ac:cxnSpMkLst>
            <pc:docMk/>
            <pc:sldMk cId="945057911" sldId="279"/>
            <ac:cxnSpMk id="31" creationId="{9377569D-E948-698D-2F18-D289069E46F0}"/>
          </ac:cxnSpMkLst>
        </pc:cxnChg>
      </pc:sldChg>
      <pc:sldChg chg="addSp delSp modSp add replId">
        <pc:chgData name="Fabrizio Durante" userId="5b0ebee0a47ccd89" providerId="Windows Live" clId="Web-{FFF3B867-47E5-4DA4-AF5C-54C707455CC0}" dt="2023-10-15T14:03:03.184" v="278" actId="14100"/>
        <pc:sldMkLst>
          <pc:docMk/>
          <pc:sldMk cId="1220361447" sldId="280"/>
        </pc:sldMkLst>
        <pc:spChg chg="del">
          <ac:chgData name="Fabrizio Durante" userId="5b0ebee0a47ccd89" providerId="Windows Live" clId="Web-{FFF3B867-47E5-4DA4-AF5C-54C707455CC0}" dt="2023-10-15T13:55:44.436" v="191"/>
          <ac:spMkLst>
            <pc:docMk/>
            <pc:sldMk cId="1220361447" sldId="280"/>
            <ac:spMk id="8" creationId="{89B6D995-008B-8B6F-7F49-3A1DCC5939A1}"/>
          </ac:spMkLst>
        </pc:spChg>
        <pc:spChg chg="del">
          <ac:chgData name="Fabrizio Durante" userId="5b0ebee0a47ccd89" providerId="Windows Live" clId="Web-{FFF3B867-47E5-4DA4-AF5C-54C707455CC0}" dt="2023-10-15T13:55:44.436" v="189"/>
          <ac:spMkLst>
            <pc:docMk/>
            <pc:sldMk cId="1220361447" sldId="280"/>
            <ac:spMk id="12" creationId="{DA7C6586-0C1C-E572-A325-CD1B8015C87D}"/>
          </ac:spMkLst>
        </pc:spChg>
        <pc:spChg chg="add mod">
          <ac:chgData name="Fabrizio Durante" userId="5b0ebee0a47ccd89" providerId="Windows Live" clId="Web-{FFF3B867-47E5-4DA4-AF5C-54C707455CC0}" dt="2023-10-15T13:56:06.687" v="203" actId="1076"/>
          <ac:spMkLst>
            <pc:docMk/>
            <pc:sldMk cId="1220361447" sldId="280"/>
            <ac:spMk id="17" creationId="{E673A48D-1BA5-F247-AAE2-BD1D6E941CF9}"/>
          </ac:spMkLst>
        </pc:spChg>
        <pc:spChg chg="add mod">
          <ac:chgData name="Fabrizio Durante" userId="5b0ebee0a47ccd89" providerId="Windows Live" clId="Web-{FFF3B867-47E5-4DA4-AF5C-54C707455CC0}" dt="2023-10-15T14:02:00.651" v="265" actId="1076"/>
          <ac:spMkLst>
            <pc:docMk/>
            <pc:sldMk cId="1220361447" sldId="280"/>
            <ac:spMk id="21" creationId="{9F0C4379-25A3-6AF8-E6C4-C9B2F64FC0D2}"/>
          </ac:spMkLst>
        </pc:spChg>
        <pc:spChg chg="add mod">
          <ac:chgData name="Fabrizio Durante" userId="5b0ebee0a47ccd89" providerId="Windows Live" clId="Web-{FFF3B867-47E5-4DA4-AF5C-54C707455CC0}" dt="2023-10-15T14:01:39.760" v="262" actId="20577"/>
          <ac:spMkLst>
            <pc:docMk/>
            <pc:sldMk cId="1220361447" sldId="280"/>
            <ac:spMk id="24" creationId="{3D19CF55-3C10-3094-E21F-7865D33B14AE}"/>
          </ac:spMkLst>
        </pc:spChg>
        <pc:spChg chg="del">
          <ac:chgData name="Fabrizio Durante" userId="5b0ebee0a47ccd89" providerId="Windows Live" clId="Web-{FFF3B867-47E5-4DA4-AF5C-54C707455CC0}" dt="2023-10-15T13:55:44.436" v="181"/>
          <ac:spMkLst>
            <pc:docMk/>
            <pc:sldMk cId="1220361447" sldId="280"/>
            <ac:spMk id="27" creationId="{6844FD85-C462-C9F4-5E77-6A33AF461632}"/>
          </ac:spMkLst>
        </pc:spChg>
        <pc:picChg chg="del">
          <ac:chgData name="Fabrizio Durante" userId="5b0ebee0a47ccd89" providerId="Windows Live" clId="Web-{FFF3B867-47E5-4DA4-AF5C-54C707455CC0}" dt="2023-10-15T13:55:46.327" v="193"/>
          <ac:picMkLst>
            <pc:docMk/>
            <pc:sldMk cId="1220361447" sldId="280"/>
            <ac:picMk id="4" creationId="{987BE4DA-8E73-071E-2C52-B7AF2B3BB4C2}"/>
          </ac:picMkLst>
        </pc:picChg>
        <pc:picChg chg="add mod">
          <ac:chgData name="Fabrizio Durante" userId="5b0ebee0a47ccd89" providerId="Windows Live" clId="Web-{FFF3B867-47E5-4DA4-AF5C-54C707455CC0}" dt="2023-10-15T13:56:09.734" v="204" actId="1076"/>
          <ac:picMkLst>
            <pc:docMk/>
            <pc:sldMk cId="1220361447" sldId="280"/>
            <ac:picMk id="5" creationId="{F6ABBD45-E843-DE46-49CB-07C605A14071}"/>
          </ac:picMkLst>
        </pc:picChg>
        <pc:picChg chg="del">
          <ac:chgData name="Fabrizio Durante" userId="5b0ebee0a47ccd89" providerId="Windows Live" clId="Web-{FFF3B867-47E5-4DA4-AF5C-54C707455CC0}" dt="2023-10-15T13:55:44.436" v="192"/>
          <ac:picMkLst>
            <pc:docMk/>
            <pc:sldMk cId="1220361447" sldId="280"/>
            <ac:picMk id="6" creationId="{69FFCC82-A479-51A4-FDC4-42C04E610A97}"/>
          </ac:picMkLst>
        </pc:picChg>
        <pc:picChg chg="add mod">
          <ac:chgData name="Fabrizio Durante" userId="5b0ebee0a47ccd89" providerId="Windows Live" clId="Web-{FFF3B867-47E5-4DA4-AF5C-54C707455CC0}" dt="2023-10-15T13:56:06.687" v="202" actId="1076"/>
          <ac:picMkLst>
            <pc:docMk/>
            <pc:sldMk cId="1220361447" sldId="280"/>
            <ac:picMk id="9" creationId="{8C60282A-1AB2-0624-B2FE-BF2170DC056D}"/>
          </ac:picMkLst>
        </pc:picChg>
        <pc:picChg chg="del">
          <ac:chgData name="Fabrizio Durante" userId="5b0ebee0a47ccd89" providerId="Windows Live" clId="Web-{FFF3B867-47E5-4DA4-AF5C-54C707455CC0}" dt="2023-10-15T13:55:44.436" v="190"/>
          <ac:picMkLst>
            <pc:docMk/>
            <pc:sldMk cId="1220361447" sldId="280"/>
            <ac:picMk id="10" creationId="{C1DE670C-8407-25BE-DCA7-21B1FCF1A94A}"/>
          </ac:picMkLst>
        </pc:picChg>
        <pc:picChg chg="del">
          <ac:chgData name="Fabrizio Durante" userId="5b0ebee0a47ccd89" providerId="Windows Live" clId="Web-{FFF3B867-47E5-4DA4-AF5C-54C707455CC0}" dt="2023-10-15T13:55:44.436" v="186"/>
          <ac:picMkLst>
            <pc:docMk/>
            <pc:sldMk cId="1220361447" sldId="280"/>
            <ac:picMk id="18" creationId="{CD7092BD-78E1-B477-083F-07A0EAD6F418}"/>
          </ac:picMkLst>
        </pc:picChg>
        <pc:picChg chg="del">
          <ac:chgData name="Fabrizio Durante" userId="5b0ebee0a47ccd89" providerId="Windows Live" clId="Web-{FFF3B867-47E5-4DA4-AF5C-54C707455CC0}" dt="2023-10-15T13:55:44.436" v="185"/>
          <ac:picMkLst>
            <pc:docMk/>
            <pc:sldMk cId="1220361447" sldId="280"/>
            <ac:picMk id="20" creationId="{8D83A1C7-0934-51BE-14D5-FBE5D28E8225}"/>
          </ac:picMkLst>
        </pc:picChg>
        <pc:picChg chg="del">
          <ac:chgData name="Fabrizio Durante" userId="5b0ebee0a47ccd89" providerId="Windows Live" clId="Web-{FFF3B867-47E5-4DA4-AF5C-54C707455CC0}" dt="2023-10-15T13:55:44.436" v="182"/>
          <ac:picMkLst>
            <pc:docMk/>
            <pc:sldMk cId="1220361447" sldId="280"/>
            <ac:picMk id="25" creationId="{DE542C36-DA98-F1E1-C88B-501568205DCD}"/>
          </ac:picMkLst>
        </pc:picChg>
        <pc:picChg chg="del">
          <ac:chgData name="Fabrizio Durante" userId="5b0ebee0a47ccd89" providerId="Windows Live" clId="Web-{FFF3B867-47E5-4DA4-AF5C-54C707455CC0}" dt="2023-10-15T13:55:44.436" v="180"/>
          <ac:picMkLst>
            <pc:docMk/>
            <pc:sldMk cId="1220361447" sldId="280"/>
            <ac:picMk id="28" creationId="{32694AA6-A5DE-0953-5AB7-33A339375D3B}"/>
          </ac:picMkLst>
        </pc:picChg>
        <pc:picChg chg="del">
          <ac:chgData name="Fabrizio Durante" userId="5b0ebee0a47ccd89" providerId="Windows Live" clId="Web-{FFF3B867-47E5-4DA4-AF5C-54C707455CC0}" dt="2023-10-15T13:55:44.436" v="179"/>
          <ac:picMkLst>
            <pc:docMk/>
            <pc:sldMk cId="1220361447" sldId="280"/>
            <ac:picMk id="29" creationId="{436FE32D-A133-F52C-DFFD-FD392C7B0B9F}"/>
          </ac:picMkLst>
        </pc:picChg>
        <pc:picChg chg="del">
          <ac:chgData name="Fabrizio Durante" userId="5b0ebee0a47ccd89" providerId="Windows Live" clId="Web-{FFF3B867-47E5-4DA4-AF5C-54C707455CC0}" dt="2023-10-15T13:55:44.436" v="178"/>
          <ac:picMkLst>
            <pc:docMk/>
            <pc:sldMk cId="1220361447" sldId="280"/>
            <ac:picMk id="30" creationId="{BF8568BA-1BE2-5532-120A-7F5B17401803}"/>
          </ac:picMkLst>
        </pc:picChg>
        <pc:cxnChg chg="add mod">
          <ac:chgData name="Fabrizio Durante" userId="5b0ebee0a47ccd89" providerId="Windows Live" clId="Web-{FFF3B867-47E5-4DA4-AF5C-54C707455CC0}" dt="2023-10-15T14:02:16.667" v="267" actId="14100"/>
          <ac:cxnSpMkLst>
            <pc:docMk/>
            <pc:sldMk cId="1220361447" sldId="280"/>
            <ac:cxnSpMk id="13" creationId="{7E5055B0-E433-4797-53B8-E8686B8CD640}"/>
          </ac:cxnSpMkLst>
        </pc:cxnChg>
        <pc:cxnChg chg="del">
          <ac:chgData name="Fabrizio Durante" userId="5b0ebee0a47ccd89" providerId="Windows Live" clId="Web-{FFF3B867-47E5-4DA4-AF5C-54C707455CC0}" dt="2023-10-15T13:55:44.436" v="188"/>
          <ac:cxnSpMkLst>
            <pc:docMk/>
            <pc:sldMk cId="1220361447" sldId="280"/>
            <ac:cxnSpMk id="14" creationId="{BDFA9573-7E91-FD58-3A50-328F0078F39A}"/>
          </ac:cxnSpMkLst>
        </pc:cxnChg>
        <pc:cxnChg chg="del">
          <ac:chgData name="Fabrizio Durante" userId="5b0ebee0a47ccd89" providerId="Windows Live" clId="Web-{FFF3B867-47E5-4DA4-AF5C-54C707455CC0}" dt="2023-10-15T13:55:44.436" v="187"/>
          <ac:cxnSpMkLst>
            <pc:docMk/>
            <pc:sldMk cId="1220361447" sldId="280"/>
            <ac:cxnSpMk id="16" creationId="{72BA44A8-A7DE-9491-4E18-87945AB2AE6C}"/>
          </ac:cxnSpMkLst>
        </pc:cxnChg>
        <pc:cxnChg chg="add mod">
          <ac:chgData name="Fabrizio Durante" userId="5b0ebee0a47ccd89" providerId="Windows Live" clId="Web-{FFF3B867-47E5-4DA4-AF5C-54C707455CC0}" dt="2023-10-15T14:01:49.932" v="263" actId="14100"/>
          <ac:cxnSpMkLst>
            <pc:docMk/>
            <pc:sldMk cId="1220361447" sldId="280"/>
            <ac:cxnSpMk id="19" creationId="{EE3FFE97-ECFB-1722-FAEA-4301CB3CE321}"/>
          </ac:cxnSpMkLst>
        </pc:cxnChg>
        <pc:cxnChg chg="del">
          <ac:chgData name="Fabrizio Durante" userId="5b0ebee0a47ccd89" providerId="Windows Live" clId="Web-{FFF3B867-47E5-4DA4-AF5C-54C707455CC0}" dt="2023-10-15T13:55:44.436" v="184"/>
          <ac:cxnSpMkLst>
            <pc:docMk/>
            <pc:sldMk cId="1220361447" sldId="280"/>
            <ac:cxnSpMk id="22" creationId="{448D59F6-40D3-5FE9-D49F-A152BDF2021C}"/>
          </ac:cxnSpMkLst>
        </pc:cxnChg>
        <pc:cxnChg chg="del">
          <ac:chgData name="Fabrizio Durante" userId="5b0ebee0a47ccd89" providerId="Windows Live" clId="Web-{FFF3B867-47E5-4DA4-AF5C-54C707455CC0}" dt="2023-10-15T13:55:44.436" v="183"/>
          <ac:cxnSpMkLst>
            <pc:docMk/>
            <pc:sldMk cId="1220361447" sldId="280"/>
            <ac:cxnSpMk id="23" creationId="{1B3EA244-0F8B-29E6-6CE7-CCE6FFC34967}"/>
          </ac:cxnSpMkLst>
        </pc:cxnChg>
        <pc:cxnChg chg="add del mod">
          <ac:chgData name="Fabrizio Durante" userId="5b0ebee0a47ccd89" providerId="Windows Live" clId="Web-{FFF3B867-47E5-4DA4-AF5C-54C707455CC0}" dt="2023-10-15T14:02:32.542" v="271"/>
          <ac:cxnSpMkLst>
            <pc:docMk/>
            <pc:sldMk cId="1220361447" sldId="280"/>
            <ac:cxnSpMk id="26" creationId="{05150A08-4DC6-561D-1EE3-BEC388862CF2}"/>
          </ac:cxnSpMkLst>
        </pc:cxnChg>
        <pc:cxnChg chg="del">
          <ac:chgData name="Fabrizio Durante" userId="5b0ebee0a47ccd89" providerId="Windows Live" clId="Web-{FFF3B867-47E5-4DA4-AF5C-54C707455CC0}" dt="2023-10-15T13:55:44.436" v="177"/>
          <ac:cxnSpMkLst>
            <pc:docMk/>
            <pc:sldMk cId="1220361447" sldId="280"/>
            <ac:cxnSpMk id="31" creationId="{9377569D-E948-698D-2F18-D289069E46F0}"/>
          </ac:cxnSpMkLst>
        </pc:cxnChg>
        <pc:cxnChg chg="add del mod">
          <ac:chgData name="Fabrizio Durante" userId="5b0ebee0a47ccd89" providerId="Windows Live" clId="Web-{FFF3B867-47E5-4DA4-AF5C-54C707455CC0}" dt="2023-10-15T14:02:32.542" v="270"/>
          <ac:cxnSpMkLst>
            <pc:docMk/>
            <pc:sldMk cId="1220361447" sldId="280"/>
            <ac:cxnSpMk id="32" creationId="{D953A1DD-8854-B7E5-3E50-35073CBF7087}"/>
          </ac:cxnSpMkLst>
        </pc:cxnChg>
        <pc:cxnChg chg="add mod">
          <ac:chgData name="Fabrizio Durante" userId="5b0ebee0a47ccd89" providerId="Windows Live" clId="Web-{FFF3B867-47E5-4DA4-AF5C-54C707455CC0}" dt="2023-10-15T14:02:43.496" v="275" actId="14100"/>
          <ac:cxnSpMkLst>
            <pc:docMk/>
            <pc:sldMk cId="1220361447" sldId="280"/>
            <ac:cxnSpMk id="33" creationId="{6FB8D94F-6D3D-2A94-F204-2DDE22AC44B2}"/>
          </ac:cxnSpMkLst>
        </pc:cxnChg>
        <pc:cxnChg chg="add mod">
          <ac:chgData name="Fabrizio Durante" userId="5b0ebee0a47ccd89" providerId="Windows Live" clId="Web-{FFF3B867-47E5-4DA4-AF5C-54C707455CC0}" dt="2023-10-15T14:03:03.184" v="278" actId="14100"/>
          <ac:cxnSpMkLst>
            <pc:docMk/>
            <pc:sldMk cId="1220361447" sldId="280"/>
            <ac:cxnSpMk id="34" creationId="{A327CCFF-24D6-2BAB-BA40-25EED8A3B3C2}"/>
          </ac:cxnSpMkLst>
        </pc:cxnChg>
      </pc:sldChg>
    </pc:docChg>
  </pc:docChgLst>
  <pc:docChgLst>
    <pc:chgData name="Fabrizio Durante" userId="5b0ebee0a47ccd89" providerId="Windows Live" clId="Web-{062CC1BA-B599-43DF-A7F9-0E2C26638AC2}"/>
    <pc:docChg chg="modSld sldOrd">
      <pc:chgData name="Fabrizio Durante" userId="5b0ebee0a47ccd89" providerId="Windows Live" clId="Web-{062CC1BA-B599-43DF-A7F9-0E2C26638AC2}" dt="2023-10-21T11:22:35.247" v="675" actId="14100"/>
      <pc:docMkLst>
        <pc:docMk/>
      </pc:docMkLst>
      <pc:sldChg chg="addSp delSp modSp">
        <pc:chgData name="Fabrizio Durante" userId="5b0ebee0a47ccd89" providerId="Windows Live" clId="Web-{062CC1BA-B599-43DF-A7F9-0E2C26638AC2}" dt="2023-10-21T10:31:31.445" v="153" actId="14100"/>
        <pc:sldMkLst>
          <pc:docMk/>
          <pc:sldMk cId="3993552459" sldId="267"/>
        </pc:sldMkLst>
        <pc:spChg chg="add del">
          <ac:chgData name="Fabrizio Durante" userId="5b0ebee0a47ccd89" providerId="Windows Live" clId="Web-{062CC1BA-B599-43DF-A7F9-0E2C26638AC2}" dt="2023-10-21T10:22:33.792" v="43"/>
          <ac:spMkLst>
            <pc:docMk/>
            <pc:sldMk cId="3993552459" sldId="267"/>
            <ac:spMk id="3" creationId="{DFCF1D6F-D281-9DE8-8082-93B478FA8386}"/>
          </ac:spMkLst>
        </pc:spChg>
        <pc:spChg chg="add mod">
          <ac:chgData name="Fabrizio Durante" userId="5b0ebee0a47ccd89" providerId="Windows Live" clId="Web-{062CC1BA-B599-43DF-A7F9-0E2C26638AC2}" dt="2023-10-21T10:31:31.445" v="153" actId="14100"/>
          <ac:spMkLst>
            <pc:docMk/>
            <pc:sldMk cId="3993552459" sldId="267"/>
            <ac:spMk id="5" creationId="{5C0D0A29-58D8-3826-AE71-85B92006CB89}"/>
          </ac:spMkLst>
        </pc:spChg>
        <pc:spChg chg="add mod">
          <ac:chgData name="Fabrizio Durante" userId="5b0ebee0a47ccd89" providerId="Windows Live" clId="Web-{062CC1BA-B599-43DF-A7F9-0E2C26638AC2}" dt="2023-10-21T10:30:43.475" v="130" actId="1076"/>
          <ac:spMkLst>
            <pc:docMk/>
            <pc:sldMk cId="3993552459" sldId="267"/>
            <ac:spMk id="6" creationId="{2AA554A2-FC9E-6974-AA1E-676A5E67B80A}"/>
          </ac:spMkLst>
        </pc:spChg>
        <pc:spChg chg="add mod">
          <ac:chgData name="Fabrizio Durante" userId="5b0ebee0a47ccd89" providerId="Windows Live" clId="Web-{062CC1BA-B599-43DF-A7F9-0E2C26638AC2}" dt="2023-10-21T10:30:43.475" v="131" actId="1076"/>
          <ac:spMkLst>
            <pc:docMk/>
            <pc:sldMk cId="3993552459" sldId="267"/>
            <ac:spMk id="11" creationId="{576419B9-4F6D-8201-59B3-28281E437F6D}"/>
          </ac:spMkLst>
        </pc:spChg>
        <pc:spChg chg="add del mod">
          <ac:chgData name="Fabrizio Durante" userId="5b0ebee0a47ccd89" providerId="Windows Live" clId="Web-{062CC1BA-B599-43DF-A7F9-0E2C26638AC2}" dt="2023-10-21T10:30:32.349" v="128"/>
          <ac:spMkLst>
            <pc:docMk/>
            <pc:sldMk cId="3993552459" sldId="267"/>
            <ac:spMk id="12" creationId="{F6435ECE-3306-77E6-A6AB-9E9ECA8B372F}"/>
          </ac:spMkLst>
        </pc:spChg>
        <pc:spChg chg="add del mod">
          <ac:chgData name="Fabrizio Durante" userId="5b0ebee0a47ccd89" providerId="Windows Live" clId="Web-{062CC1BA-B599-43DF-A7F9-0E2C26638AC2}" dt="2023-10-21T10:30:32.349" v="127"/>
          <ac:spMkLst>
            <pc:docMk/>
            <pc:sldMk cId="3993552459" sldId="267"/>
            <ac:spMk id="19" creationId="{BB8B8563-99CE-1655-ECC9-504004902D16}"/>
          </ac:spMkLst>
        </pc:spChg>
        <pc:spChg chg="mod">
          <ac:chgData name="Fabrizio Durante" userId="5b0ebee0a47ccd89" providerId="Windows Live" clId="Web-{062CC1BA-B599-43DF-A7F9-0E2C26638AC2}" dt="2023-10-21T10:23:39.731" v="68" actId="1076"/>
          <ac:spMkLst>
            <pc:docMk/>
            <pc:sldMk cId="3993552459" sldId="267"/>
            <ac:spMk id="35" creationId="{F379BA57-FF2F-0335-AD61-AFF82DBE6847}"/>
          </ac:spMkLst>
        </pc:spChg>
        <pc:spChg chg="mod">
          <ac:chgData name="Fabrizio Durante" userId="5b0ebee0a47ccd89" providerId="Windows Live" clId="Web-{062CC1BA-B599-43DF-A7F9-0E2C26638AC2}" dt="2023-10-21T10:23:39.747" v="69" actId="1076"/>
          <ac:spMkLst>
            <pc:docMk/>
            <pc:sldMk cId="3993552459" sldId="267"/>
            <ac:spMk id="36" creationId="{9CB030ED-C64B-0805-664A-25908185A3EA}"/>
          </ac:spMkLst>
        </pc:spChg>
        <pc:spChg chg="mod">
          <ac:chgData name="Fabrizio Durante" userId="5b0ebee0a47ccd89" providerId="Windows Live" clId="Web-{062CC1BA-B599-43DF-A7F9-0E2C26638AC2}" dt="2023-10-21T10:25:37.546" v="103" actId="1076"/>
          <ac:spMkLst>
            <pc:docMk/>
            <pc:sldMk cId="3993552459" sldId="267"/>
            <ac:spMk id="37" creationId="{7E92AEB1-BFB0-46ED-5EE5-96C789E1003E}"/>
          </ac:spMkLst>
        </pc:spChg>
        <pc:spChg chg="mod">
          <ac:chgData name="Fabrizio Durante" userId="5b0ebee0a47ccd89" providerId="Windows Live" clId="Web-{062CC1BA-B599-43DF-A7F9-0E2C26638AC2}" dt="2023-10-21T10:23:39.762" v="71" actId="1076"/>
          <ac:spMkLst>
            <pc:docMk/>
            <pc:sldMk cId="3993552459" sldId="267"/>
            <ac:spMk id="38" creationId="{7EC8F157-843E-FB3A-3EDC-53A66A10EE90}"/>
          </ac:spMkLst>
        </pc:spChg>
        <pc:spChg chg="mod">
          <ac:chgData name="Fabrizio Durante" userId="5b0ebee0a47ccd89" providerId="Windows Live" clId="Web-{062CC1BA-B599-43DF-A7F9-0E2C26638AC2}" dt="2023-10-21T10:23:39.778" v="72" actId="1076"/>
          <ac:spMkLst>
            <pc:docMk/>
            <pc:sldMk cId="3993552459" sldId="267"/>
            <ac:spMk id="39" creationId="{610BEF40-5A2B-647C-AC4A-7FD4B4B48394}"/>
          </ac:spMkLst>
        </pc:spChg>
        <pc:picChg chg="mod">
          <ac:chgData name="Fabrizio Durante" userId="5b0ebee0a47ccd89" providerId="Windows Live" clId="Web-{062CC1BA-B599-43DF-A7F9-0E2C26638AC2}" dt="2023-10-21T10:29:27.020" v="116" actId="1076"/>
          <ac:picMkLst>
            <pc:docMk/>
            <pc:sldMk cId="3993552459" sldId="267"/>
            <ac:picMk id="4" creationId="{10FC92B9-A9D7-1D4B-74C1-0052E5E6A7A2}"/>
          </ac:picMkLst>
        </pc:picChg>
        <pc:picChg chg="mod">
          <ac:chgData name="Fabrizio Durante" userId="5b0ebee0a47ccd89" providerId="Windows Live" clId="Web-{062CC1BA-B599-43DF-A7F9-0E2C26638AC2}" dt="2023-10-21T10:26:47.704" v="105" actId="1076"/>
          <ac:picMkLst>
            <pc:docMk/>
            <pc:sldMk cId="3993552459" sldId="267"/>
            <ac:picMk id="14" creationId="{3EA29BAF-44B6-9447-06C5-A507A2E0ED00}"/>
          </ac:picMkLst>
        </pc:picChg>
        <pc:picChg chg="add mod">
          <ac:chgData name="Fabrizio Durante" userId="5b0ebee0a47ccd89" providerId="Windows Live" clId="Web-{062CC1BA-B599-43DF-A7F9-0E2C26638AC2}" dt="2023-10-21T10:29:45.083" v="120" actId="1076"/>
          <ac:picMkLst>
            <pc:docMk/>
            <pc:sldMk cId="3993552459" sldId="267"/>
            <ac:picMk id="22" creationId="{F350E3E1-63AD-FF2A-5A4F-B6B0FC7A9A6B}"/>
          </ac:picMkLst>
        </pc:picChg>
        <pc:cxnChg chg="mod">
          <ac:chgData name="Fabrizio Durante" userId="5b0ebee0a47ccd89" providerId="Windows Live" clId="Web-{062CC1BA-B599-43DF-A7F9-0E2C26638AC2}" dt="2023-10-21T10:29:30.207" v="117" actId="14100"/>
          <ac:cxnSpMkLst>
            <pc:docMk/>
            <pc:sldMk cId="3993552459" sldId="267"/>
            <ac:cxnSpMk id="9" creationId="{7E6BA7D5-9B22-AE9C-A507-38850211E355}"/>
          </ac:cxnSpMkLst>
        </pc:cxnChg>
        <pc:cxnChg chg="mod">
          <ac:chgData name="Fabrizio Durante" userId="5b0ebee0a47ccd89" providerId="Windows Live" clId="Web-{062CC1BA-B599-43DF-A7F9-0E2C26638AC2}" dt="2023-10-21T10:26:41.563" v="104" actId="14100"/>
          <ac:cxnSpMkLst>
            <pc:docMk/>
            <pc:sldMk cId="3993552459" sldId="267"/>
            <ac:cxnSpMk id="10" creationId="{BC0FBFC9-E534-203D-2093-A96E75E8EFEF}"/>
          </ac:cxnSpMkLst>
        </pc:cxnChg>
        <pc:cxnChg chg="mod">
          <ac:chgData name="Fabrizio Durante" userId="5b0ebee0a47ccd89" providerId="Windows Live" clId="Web-{062CC1BA-B599-43DF-A7F9-0E2C26638AC2}" dt="2023-10-21T10:27:06.423" v="110" actId="14100"/>
          <ac:cxnSpMkLst>
            <pc:docMk/>
            <pc:sldMk cId="3993552459" sldId="267"/>
            <ac:cxnSpMk id="17" creationId="{DA6DCE66-2752-61B4-79F3-EB25AE02A60B}"/>
          </ac:cxnSpMkLst>
        </pc:cxnChg>
        <pc:cxnChg chg="mod">
          <ac:chgData name="Fabrizio Durante" userId="5b0ebee0a47ccd89" providerId="Windows Live" clId="Web-{062CC1BA-B599-43DF-A7F9-0E2C26638AC2}" dt="2023-10-21T10:26:54.126" v="107" actId="14100"/>
          <ac:cxnSpMkLst>
            <pc:docMk/>
            <pc:sldMk cId="3993552459" sldId="267"/>
            <ac:cxnSpMk id="18" creationId="{0EFD044D-DE30-B5DF-726D-399661529AED}"/>
          </ac:cxnSpMkLst>
        </pc:cxnChg>
        <pc:cxnChg chg="mod">
          <ac:chgData name="Fabrizio Durante" userId="5b0ebee0a47ccd89" providerId="Windows Live" clId="Web-{062CC1BA-B599-43DF-A7F9-0E2C26638AC2}" dt="2023-10-21T10:29:59.193" v="124" actId="14100"/>
          <ac:cxnSpMkLst>
            <pc:docMk/>
            <pc:sldMk cId="3993552459" sldId="267"/>
            <ac:cxnSpMk id="23" creationId="{31088B56-8AE9-7724-27AA-1826AC91691E}"/>
          </ac:cxnSpMkLst>
        </pc:cxnChg>
        <pc:cxnChg chg="mod">
          <ac:chgData name="Fabrizio Durante" userId="5b0ebee0a47ccd89" providerId="Windows Live" clId="Web-{062CC1BA-B599-43DF-A7F9-0E2C26638AC2}" dt="2023-10-21T10:30:08.052" v="126" actId="14100"/>
          <ac:cxnSpMkLst>
            <pc:docMk/>
            <pc:sldMk cId="3993552459" sldId="267"/>
            <ac:cxnSpMk id="24" creationId="{19F62E31-60E8-3347-EAAC-8BA6D305EBB6}"/>
          </ac:cxnSpMkLst>
        </pc:cxnChg>
      </pc:sldChg>
      <pc:sldChg chg="addSp delSp modSp ord">
        <pc:chgData name="Fabrizio Durante" userId="5b0ebee0a47ccd89" providerId="Windows Live" clId="Web-{062CC1BA-B599-43DF-A7F9-0E2C26638AC2}" dt="2023-10-21T11:05:56.615" v="361" actId="1076"/>
        <pc:sldMkLst>
          <pc:docMk/>
          <pc:sldMk cId="3136602342" sldId="268"/>
        </pc:sldMkLst>
        <pc:spChg chg="mod">
          <ac:chgData name="Fabrizio Durante" userId="5b0ebee0a47ccd89" providerId="Windows Live" clId="Web-{062CC1BA-B599-43DF-A7F9-0E2C26638AC2}" dt="2023-10-21T10:37:55.297" v="201" actId="1076"/>
          <ac:spMkLst>
            <pc:docMk/>
            <pc:sldMk cId="3136602342" sldId="268"/>
            <ac:spMk id="2" creationId="{AF2DEC12-F274-D112-6885-EE923E92296F}"/>
          </ac:spMkLst>
        </pc:spChg>
        <pc:spChg chg="add del mod">
          <ac:chgData name="Fabrizio Durante" userId="5b0ebee0a47ccd89" providerId="Windows Live" clId="Web-{062CC1BA-B599-43DF-A7F9-0E2C26638AC2}" dt="2023-10-21T10:38:35.485" v="205"/>
          <ac:spMkLst>
            <pc:docMk/>
            <pc:sldMk cId="3136602342" sldId="268"/>
            <ac:spMk id="3" creationId="{8FA8DDFA-C4B8-66C6-9F4E-3DDBB21945B3}"/>
          </ac:spMkLst>
        </pc:spChg>
        <pc:spChg chg="mod">
          <ac:chgData name="Fabrizio Durante" userId="5b0ebee0a47ccd89" providerId="Windows Live" clId="Web-{062CC1BA-B599-43DF-A7F9-0E2C26638AC2}" dt="2023-10-21T10:32:39.321" v="186" actId="1076"/>
          <ac:spMkLst>
            <pc:docMk/>
            <pc:sldMk cId="3136602342" sldId="268"/>
            <ac:spMk id="6" creationId="{79C3A309-3E4B-B431-C0B8-E56AB552F887}"/>
          </ac:spMkLst>
        </pc:spChg>
        <pc:spChg chg="add mod">
          <ac:chgData name="Fabrizio Durante" userId="5b0ebee0a47ccd89" providerId="Windows Live" clId="Web-{062CC1BA-B599-43DF-A7F9-0E2C26638AC2}" dt="2023-10-21T10:53:14.661" v="228" actId="14100"/>
          <ac:spMkLst>
            <pc:docMk/>
            <pc:sldMk cId="3136602342" sldId="268"/>
            <ac:spMk id="8" creationId="{133BD66C-F0BE-BF14-8A65-16FF8043CB97}"/>
          </ac:spMkLst>
        </pc:spChg>
        <pc:spChg chg="mod">
          <ac:chgData name="Fabrizio Durante" userId="5b0ebee0a47ccd89" providerId="Windows Live" clId="Web-{062CC1BA-B599-43DF-A7F9-0E2C26638AC2}" dt="2023-10-21T10:32:47.602" v="187" actId="1076"/>
          <ac:spMkLst>
            <pc:docMk/>
            <pc:sldMk cId="3136602342" sldId="268"/>
            <ac:spMk id="9" creationId="{6E187693-86F9-9B8F-A97F-14D35B585997}"/>
          </ac:spMkLst>
        </pc:spChg>
        <pc:spChg chg="mod">
          <ac:chgData name="Fabrizio Durante" userId="5b0ebee0a47ccd89" providerId="Windows Live" clId="Web-{062CC1BA-B599-43DF-A7F9-0E2C26638AC2}" dt="2023-10-21T10:33:18.556" v="193" actId="1076"/>
          <ac:spMkLst>
            <pc:docMk/>
            <pc:sldMk cId="3136602342" sldId="268"/>
            <ac:spMk id="11" creationId="{4044CA8C-425B-5F32-390B-49B6B6E533B5}"/>
          </ac:spMkLst>
        </pc:spChg>
        <pc:spChg chg="add mod">
          <ac:chgData name="Fabrizio Durante" userId="5b0ebee0a47ccd89" providerId="Windows Live" clId="Web-{062CC1BA-B599-43DF-A7F9-0E2C26638AC2}" dt="2023-10-21T10:53:24.521" v="233" actId="20577"/>
          <ac:spMkLst>
            <pc:docMk/>
            <pc:sldMk cId="3136602342" sldId="268"/>
            <ac:spMk id="12" creationId="{4643D6B0-BEA5-F68F-7772-2FF6EFDF9CE1}"/>
          </ac:spMkLst>
        </pc:spChg>
        <pc:spChg chg="add mod">
          <ac:chgData name="Fabrizio Durante" userId="5b0ebee0a47ccd89" providerId="Windows Live" clId="Web-{062CC1BA-B599-43DF-A7F9-0E2C26638AC2}" dt="2023-10-21T10:53:27.849" v="234" actId="20577"/>
          <ac:spMkLst>
            <pc:docMk/>
            <pc:sldMk cId="3136602342" sldId="268"/>
            <ac:spMk id="15" creationId="{6A693E7A-D1AD-497D-721F-8C54389F613B}"/>
          </ac:spMkLst>
        </pc:spChg>
        <pc:spChg chg="add mod">
          <ac:chgData name="Fabrizio Durante" userId="5b0ebee0a47ccd89" providerId="Windows Live" clId="Web-{062CC1BA-B599-43DF-A7F9-0E2C26638AC2}" dt="2023-10-21T10:53:56.537" v="238" actId="20577"/>
          <ac:spMkLst>
            <pc:docMk/>
            <pc:sldMk cId="3136602342" sldId="268"/>
            <ac:spMk id="18" creationId="{ADD99C5D-8DF5-C7D2-F6C2-53870048AE99}"/>
          </ac:spMkLst>
        </pc:spChg>
        <pc:spChg chg="add mod">
          <ac:chgData name="Fabrizio Durante" userId="5b0ebee0a47ccd89" providerId="Windows Live" clId="Web-{062CC1BA-B599-43DF-A7F9-0E2C26638AC2}" dt="2023-10-21T10:54:13.678" v="240" actId="20577"/>
          <ac:spMkLst>
            <pc:docMk/>
            <pc:sldMk cId="3136602342" sldId="268"/>
            <ac:spMk id="22" creationId="{0C330CDD-0656-6048-D94E-C8782BB5FF7E}"/>
          </ac:spMkLst>
        </pc:spChg>
        <pc:spChg chg="add mod">
          <ac:chgData name="Fabrizio Durante" userId="5b0ebee0a47ccd89" providerId="Windows Live" clId="Web-{062CC1BA-B599-43DF-A7F9-0E2C26638AC2}" dt="2023-10-21T11:05:56.568" v="357" actId="1076"/>
          <ac:spMkLst>
            <pc:docMk/>
            <pc:sldMk cId="3136602342" sldId="268"/>
            <ac:spMk id="24" creationId="{D0F1772E-A928-563B-688B-1686A6EE5CDC}"/>
          </ac:spMkLst>
        </pc:spChg>
        <pc:spChg chg="add mod">
          <ac:chgData name="Fabrizio Durante" userId="5b0ebee0a47ccd89" providerId="Windows Live" clId="Web-{062CC1BA-B599-43DF-A7F9-0E2C26638AC2}" dt="2023-10-21T11:05:56.584" v="358" actId="1076"/>
          <ac:spMkLst>
            <pc:docMk/>
            <pc:sldMk cId="3136602342" sldId="268"/>
            <ac:spMk id="25" creationId="{27160C67-64A0-FF9B-14E0-86DD1476157D}"/>
          </ac:spMkLst>
        </pc:spChg>
        <pc:spChg chg="add mod">
          <ac:chgData name="Fabrizio Durante" userId="5b0ebee0a47ccd89" providerId="Windows Live" clId="Web-{062CC1BA-B599-43DF-A7F9-0E2C26638AC2}" dt="2023-10-21T11:05:56.600" v="359" actId="1076"/>
          <ac:spMkLst>
            <pc:docMk/>
            <pc:sldMk cId="3136602342" sldId="268"/>
            <ac:spMk id="26" creationId="{321353A9-3857-23B8-28CB-2ACE8F8618FD}"/>
          </ac:spMkLst>
        </pc:spChg>
        <pc:spChg chg="add mod">
          <ac:chgData name="Fabrizio Durante" userId="5b0ebee0a47ccd89" providerId="Windows Live" clId="Web-{062CC1BA-B599-43DF-A7F9-0E2C26638AC2}" dt="2023-10-21T11:05:56.600" v="360" actId="1076"/>
          <ac:spMkLst>
            <pc:docMk/>
            <pc:sldMk cId="3136602342" sldId="268"/>
            <ac:spMk id="27" creationId="{5E4AEE1E-AAE8-4FEB-2820-69102D0C7FE1}"/>
          </ac:spMkLst>
        </pc:spChg>
        <pc:spChg chg="add mod">
          <ac:chgData name="Fabrizio Durante" userId="5b0ebee0a47ccd89" providerId="Windows Live" clId="Web-{062CC1BA-B599-43DF-A7F9-0E2C26638AC2}" dt="2023-10-21T11:05:56.615" v="361" actId="1076"/>
          <ac:spMkLst>
            <pc:docMk/>
            <pc:sldMk cId="3136602342" sldId="268"/>
            <ac:spMk id="28" creationId="{BAB612A2-F291-B228-036B-A7A7C99EDBEB}"/>
          </ac:spMkLst>
        </pc:spChg>
        <pc:picChg chg="mod">
          <ac:chgData name="Fabrizio Durante" userId="5b0ebee0a47ccd89" providerId="Windows Live" clId="Web-{062CC1BA-B599-43DF-A7F9-0E2C26638AC2}" dt="2023-10-21T10:32:21.008" v="182" actId="1076"/>
          <ac:picMkLst>
            <pc:docMk/>
            <pc:sldMk cId="3136602342" sldId="268"/>
            <ac:picMk id="4" creationId="{40505066-D494-68D9-CA12-34802AD7EB61}"/>
          </ac:picMkLst>
        </pc:picChg>
        <pc:picChg chg="mod">
          <ac:chgData name="Fabrizio Durante" userId="5b0ebee0a47ccd89" providerId="Windows Live" clId="Web-{062CC1BA-B599-43DF-A7F9-0E2C26638AC2}" dt="2023-10-21T10:33:35.744" v="197" actId="1076"/>
          <ac:picMkLst>
            <pc:docMk/>
            <pc:sldMk cId="3136602342" sldId="268"/>
            <ac:picMk id="7" creationId="{7CD14020-59A5-A27D-9A06-78C3ADA3FBFA}"/>
          </ac:picMkLst>
        </pc:picChg>
        <pc:picChg chg="mod">
          <ac:chgData name="Fabrizio Durante" userId="5b0ebee0a47ccd89" providerId="Windows Live" clId="Web-{062CC1BA-B599-43DF-A7F9-0E2C26638AC2}" dt="2023-10-21T10:32:01.320" v="178" actId="1076"/>
          <ac:picMkLst>
            <pc:docMk/>
            <pc:sldMk cId="3136602342" sldId="268"/>
            <ac:picMk id="13" creationId="{0729579C-35E9-E738-8CCF-0683F78AC7ED}"/>
          </ac:picMkLst>
        </pc:picChg>
        <pc:cxnChg chg="mod">
          <ac:chgData name="Fabrizio Durante" userId="5b0ebee0a47ccd89" providerId="Windows Live" clId="Web-{062CC1BA-B599-43DF-A7F9-0E2C26638AC2}" dt="2023-10-21T10:33:46.323" v="199" actId="14100"/>
          <ac:cxnSpMkLst>
            <pc:docMk/>
            <pc:sldMk cId="3136602342" sldId="268"/>
            <ac:cxnSpMk id="17" creationId="{A862D1FA-38C9-0B78-7721-543E285B4BC2}"/>
          </ac:cxnSpMkLst>
        </pc:cxnChg>
        <pc:cxnChg chg="mod">
          <ac:chgData name="Fabrizio Durante" userId="5b0ebee0a47ccd89" providerId="Windows Live" clId="Web-{062CC1BA-B599-43DF-A7F9-0E2C26638AC2}" dt="2023-10-21T10:32:57.212" v="190" actId="14100"/>
          <ac:cxnSpMkLst>
            <pc:docMk/>
            <pc:sldMk cId="3136602342" sldId="268"/>
            <ac:cxnSpMk id="19" creationId="{2910AD20-DFBE-3749-7DEE-263390E8A84C}"/>
          </ac:cxnSpMkLst>
        </pc:cxnChg>
        <pc:cxnChg chg="mod">
          <ac:chgData name="Fabrizio Durante" userId="5b0ebee0a47ccd89" providerId="Windows Live" clId="Web-{062CC1BA-B599-43DF-A7F9-0E2C26638AC2}" dt="2023-10-21T10:33:30.791" v="196" actId="14100"/>
          <ac:cxnSpMkLst>
            <pc:docMk/>
            <pc:sldMk cId="3136602342" sldId="268"/>
            <ac:cxnSpMk id="21" creationId="{045C1812-7A0C-1805-293D-CF2D10EFAE26}"/>
          </ac:cxnSpMkLst>
        </pc:cxnChg>
        <pc:cxnChg chg="mod">
          <ac:chgData name="Fabrizio Durante" userId="5b0ebee0a47ccd89" providerId="Windows Live" clId="Web-{062CC1BA-B599-43DF-A7F9-0E2C26638AC2}" dt="2023-10-21T10:32:29.399" v="184" actId="14100"/>
          <ac:cxnSpMkLst>
            <pc:docMk/>
            <pc:sldMk cId="3136602342" sldId="268"/>
            <ac:cxnSpMk id="23" creationId="{980356AE-4083-58DA-E986-1DB42D315F13}"/>
          </ac:cxnSpMkLst>
        </pc:cxnChg>
      </pc:sldChg>
      <pc:sldChg chg="addSp delSp modSp">
        <pc:chgData name="Fabrizio Durante" userId="5b0ebee0a47ccd89" providerId="Windows Live" clId="Web-{062CC1BA-B599-43DF-A7F9-0E2C26638AC2}" dt="2023-10-21T11:22:35.247" v="675" actId="14100"/>
        <pc:sldMkLst>
          <pc:docMk/>
          <pc:sldMk cId="3721603975" sldId="269"/>
        </pc:sldMkLst>
        <pc:spChg chg="add del mod">
          <ac:chgData name="Fabrizio Durante" userId="5b0ebee0a47ccd89" providerId="Windows Live" clId="Web-{062CC1BA-B599-43DF-A7F9-0E2C26638AC2}" dt="2023-10-21T11:10:50.809" v="439"/>
          <ac:spMkLst>
            <pc:docMk/>
            <pc:sldMk cId="3721603975" sldId="269"/>
            <ac:spMk id="13" creationId="{679A541C-B419-9E28-6F3C-7AEF13886E90}"/>
          </ac:spMkLst>
        </pc:spChg>
        <pc:spChg chg="add mod">
          <ac:chgData name="Fabrizio Durante" userId="5b0ebee0a47ccd89" providerId="Windows Live" clId="Web-{062CC1BA-B599-43DF-A7F9-0E2C26638AC2}" dt="2023-10-21T11:22:35.247" v="675" actId="14100"/>
          <ac:spMkLst>
            <pc:docMk/>
            <pc:sldMk cId="3721603975" sldId="269"/>
            <ac:spMk id="17" creationId="{6CC26E47-A4C7-9D35-2F8A-81D94CE0E914}"/>
          </ac:spMkLst>
        </pc:spChg>
        <pc:spChg chg="add mod">
          <ac:chgData name="Fabrizio Durante" userId="5b0ebee0a47ccd89" providerId="Windows Live" clId="Web-{062CC1BA-B599-43DF-A7F9-0E2C26638AC2}" dt="2023-10-21T11:17:21.724" v="568" actId="14100"/>
          <ac:spMkLst>
            <pc:docMk/>
            <pc:sldMk cId="3721603975" sldId="269"/>
            <ac:spMk id="21" creationId="{AF21796B-7810-D6FD-3232-1883EDFE73D4}"/>
          </ac:spMkLst>
        </pc:spChg>
        <pc:spChg chg="add mod">
          <ac:chgData name="Fabrizio Durante" userId="5b0ebee0a47ccd89" providerId="Windows Live" clId="Web-{062CC1BA-B599-43DF-A7F9-0E2C26638AC2}" dt="2023-10-21T11:19:51.259" v="599" actId="20577"/>
          <ac:spMkLst>
            <pc:docMk/>
            <pc:sldMk cId="3721603975" sldId="269"/>
            <ac:spMk id="25" creationId="{E8385F87-DACA-7362-2AE8-5FF6E468EE2D}"/>
          </ac:spMkLst>
        </pc:spChg>
        <pc:spChg chg="add mod">
          <ac:chgData name="Fabrizio Durante" userId="5b0ebee0a47ccd89" providerId="Windows Live" clId="Web-{062CC1BA-B599-43DF-A7F9-0E2C26638AC2}" dt="2023-10-21T11:18:27.288" v="575" actId="20577"/>
          <ac:spMkLst>
            <pc:docMk/>
            <pc:sldMk cId="3721603975" sldId="269"/>
            <ac:spMk id="29" creationId="{E19F2A3A-FFC2-3FB5-7341-B8D87E5F9A5C}"/>
          </ac:spMkLst>
        </pc:spChg>
        <pc:spChg chg="add mod">
          <ac:chgData name="Fabrizio Durante" userId="5b0ebee0a47ccd89" providerId="Windows Live" clId="Web-{062CC1BA-B599-43DF-A7F9-0E2C26638AC2}" dt="2023-10-21T11:20:46.057" v="644" actId="20577"/>
          <ac:spMkLst>
            <pc:docMk/>
            <pc:sldMk cId="3721603975" sldId="269"/>
            <ac:spMk id="32" creationId="{FF5C1991-0402-56EE-F440-02E8CB784202}"/>
          </ac:spMkLst>
        </pc:spChg>
        <pc:spChg chg="mod">
          <ac:chgData name="Fabrizio Durante" userId="5b0ebee0a47ccd89" providerId="Windows Live" clId="Web-{062CC1BA-B599-43DF-A7F9-0E2C26638AC2}" dt="2023-10-21T11:15:23.159" v="482" actId="1076"/>
          <ac:spMkLst>
            <pc:docMk/>
            <pc:sldMk cId="3721603975" sldId="269"/>
            <ac:spMk id="33" creationId="{2A28F309-1CC2-440D-F740-0406DD5C2B23}"/>
          </ac:spMkLst>
        </pc:spChg>
        <pc:spChg chg="add mod">
          <ac:chgData name="Fabrizio Durante" userId="5b0ebee0a47ccd89" providerId="Windows Live" clId="Web-{062CC1BA-B599-43DF-A7F9-0E2C26638AC2}" dt="2023-10-21T11:22:25.747" v="674" actId="20577"/>
          <ac:spMkLst>
            <pc:docMk/>
            <pc:sldMk cId="3721603975" sldId="269"/>
            <ac:spMk id="34" creationId="{3F9F9B52-1223-9888-FFA7-8BE31C801C61}"/>
          </ac:spMkLst>
        </pc:spChg>
        <pc:picChg chg="mod">
          <ac:chgData name="Fabrizio Durante" userId="5b0ebee0a47ccd89" providerId="Windows Live" clId="Web-{062CC1BA-B599-43DF-A7F9-0E2C26638AC2}" dt="2023-10-21T11:08:20.228" v="415" actId="1076"/>
          <ac:picMkLst>
            <pc:docMk/>
            <pc:sldMk cId="3721603975" sldId="269"/>
            <ac:picMk id="3" creationId="{03955BFA-8566-5E82-1BBC-324C825D3E8D}"/>
          </ac:picMkLst>
        </pc:picChg>
        <pc:picChg chg="mod">
          <ac:chgData name="Fabrizio Durante" userId="5b0ebee0a47ccd89" providerId="Windows Live" clId="Web-{062CC1BA-B599-43DF-A7F9-0E2C26638AC2}" dt="2023-10-21T11:17:04.255" v="541" actId="1076"/>
          <ac:picMkLst>
            <pc:docMk/>
            <pc:sldMk cId="3721603975" sldId="269"/>
            <ac:picMk id="4" creationId="{BA72B014-4EAB-9213-4691-64CA82F8BD7E}"/>
          </ac:picMkLst>
        </pc:picChg>
        <pc:picChg chg="mod">
          <ac:chgData name="Fabrizio Durante" userId="5b0ebee0a47ccd89" providerId="Windows Live" clId="Web-{062CC1BA-B599-43DF-A7F9-0E2C26638AC2}" dt="2023-10-21T11:06:44.413" v="400" actId="1076"/>
          <ac:picMkLst>
            <pc:docMk/>
            <pc:sldMk cId="3721603975" sldId="269"/>
            <ac:picMk id="5" creationId="{C785FE91-9DF6-CC69-467B-4BFE68479CF1}"/>
          </ac:picMkLst>
        </pc:picChg>
        <pc:picChg chg="mod">
          <ac:chgData name="Fabrizio Durante" userId="5b0ebee0a47ccd89" providerId="Windows Live" clId="Web-{062CC1BA-B599-43DF-A7F9-0E2C26638AC2}" dt="2023-10-21T11:09:05.401" v="422" actId="1076"/>
          <ac:picMkLst>
            <pc:docMk/>
            <pc:sldMk cId="3721603975" sldId="269"/>
            <ac:picMk id="6" creationId="{1C7EAB98-EC82-E0C2-56E7-3456BCCBCF63}"/>
          </ac:picMkLst>
        </pc:picChg>
        <pc:picChg chg="mod">
          <ac:chgData name="Fabrizio Durante" userId="5b0ebee0a47ccd89" providerId="Windows Live" clId="Web-{062CC1BA-B599-43DF-A7F9-0E2C26638AC2}" dt="2023-10-21T11:07:27.539" v="407" actId="1076"/>
          <ac:picMkLst>
            <pc:docMk/>
            <pc:sldMk cId="3721603975" sldId="269"/>
            <ac:picMk id="7" creationId="{A6FFB04F-38BE-B2A8-E62F-FB981C3ED1C4}"/>
          </ac:picMkLst>
        </pc:picChg>
        <pc:picChg chg="mod">
          <ac:chgData name="Fabrizio Durante" userId="5b0ebee0a47ccd89" providerId="Windows Live" clId="Web-{062CC1BA-B599-43DF-A7F9-0E2C26638AC2}" dt="2023-10-21T11:08:13.696" v="413" actId="1076"/>
          <ac:picMkLst>
            <pc:docMk/>
            <pc:sldMk cId="3721603975" sldId="269"/>
            <ac:picMk id="8" creationId="{5B8C2A0A-32BE-DF66-94C0-5D00A02621F2}"/>
          </ac:picMkLst>
        </pc:picChg>
        <pc:picChg chg="mod">
          <ac:chgData name="Fabrizio Durante" userId="5b0ebee0a47ccd89" providerId="Windows Live" clId="Web-{062CC1BA-B599-43DF-A7F9-0E2C26638AC2}" dt="2023-10-21T11:06:53.210" v="402" actId="1076"/>
          <ac:picMkLst>
            <pc:docMk/>
            <pc:sldMk cId="3721603975" sldId="269"/>
            <ac:picMk id="10" creationId="{B03B99E6-0AF0-8D8B-67C4-FFECFCDE846F}"/>
          </ac:picMkLst>
        </pc:picChg>
        <pc:picChg chg="mod">
          <ac:chgData name="Fabrizio Durante" userId="5b0ebee0a47ccd89" providerId="Windows Live" clId="Web-{062CC1BA-B599-43DF-A7F9-0E2C26638AC2}" dt="2023-10-21T11:09:56.371" v="431" actId="1076"/>
          <ac:picMkLst>
            <pc:docMk/>
            <pc:sldMk cId="3721603975" sldId="269"/>
            <ac:picMk id="11" creationId="{11033FE1-7E84-E63E-2DDC-6E1A69E79E21}"/>
          </ac:picMkLst>
        </pc:picChg>
        <pc:picChg chg="mod">
          <ac:chgData name="Fabrizio Durante" userId="5b0ebee0a47ccd89" providerId="Windows Live" clId="Web-{062CC1BA-B599-43DF-A7F9-0E2C26638AC2}" dt="2023-10-21T11:09:39.120" v="428" actId="1076"/>
          <ac:picMkLst>
            <pc:docMk/>
            <pc:sldMk cId="3721603975" sldId="269"/>
            <ac:picMk id="12" creationId="{A708B5CB-4500-C2CB-DD88-3F51520F9C4A}"/>
          </ac:picMkLst>
        </pc:picChg>
        <pc:cxnChg chg="mod">
          <ac:chgData name="Fabrizio Durante" userId="5b0ebee0a47ccd89" providerId="Windows Live" clId="Web-{062CC1BA-B599-43DF-A7F9-0E2C26638AC2}" dt="2023-10-21T11:09:30.042" v="426" actId="14100"/>
          <ac:cxnSpMkLst>
            <pc:docMk/>
            <pc:sldMk cId="3721603975" sldId="269"/>
            <ac:cxnSpMk id="9" creationId="{BB469B1A-8320-A711-B3AC-294AA1EC09B5}"/>
          </ac:cxnSpMkLst>
        </pc:cxnChg>
        <pc:cxnChg chg="mod">
          <ac:chgData name="Fabrizio Durante" userId="5b0ebee0a47ccd89" providerId="Windows Live" clId="Web-{062CC1BA-B599-43DF-A7F9-0E2C26638AC2}" dt="2023-10-21T11:08:34.588" v="418" actId="1076"/>
          <ac:cxnSpMkLst>
            <pc:docMk/>
            <pc:sldMk cId="3721603975" sldId="269"/>
            <ac:cxnSpMk id="14" creationId="{D3386A53-F06E-B6FD-CA21-36C87C85C00C}"/>
          </ac:cxnSpMkLst>
        </pc:cxnChg>
        <pc:cxnChg chg="mod">
          <ac:chgData name="Fabrizio Durante" userId="5b0ebee0a47ccd89" providerId="Windows Live" clId="Web-{062CC1BA-B599-43DF-A7F9-0E2C26638AC2}" dt="2023-10-21T11:08:28.994" v="416" actId="1076"/>
          <ac:cxnSpMkLst>
            <pc:docMk/>
            <pc:sldMk cId="3721603975" sldId="269"/>
            <ac:cxnSpMk id="16" creationId="{4AD985D4-36E3-A2DD-B683-6BFF262A7AB2}"/>
          </ac:cxnSpMkLst>
        </pc:cxnChg>
        <pc:cxnChg chg="mod">
          <ac:chgData name="Fabrizio Durante" userId="5b0ebee0a47ccd89" providerId="Windows Live" clId="Web-{062CC1BA-B599-43DF-A7F9-0E2C26638AC2}" dt="2023-10-21T11:08:17.587" v="414" actId="1076"/>
          <ac:cxnSpMkLst>
            <pc:docMk/>
            <pc:sldMk cId="3721603975" sldId="269"/>
            <ac:cxnSpMk id="18" creationId="{76B9753E-82B7-5BD1-B21C-C8B9A69E0392}"/>
          </ac:cxnSpMkLst>
        </pc:cxnChg>
        <pc:cxnChg chg="mod">
          <ac:chgData name="Fabrizio Durante" userId="5b0ebee0a47ccd89" providerId="Windows Live" clId="Web-{062CC1BA-B599-43DF-A7F9-0E2C26638AC2}" dt="2023-10-21T11:08:01.556" v="411" actId="1076"/>
          <ac:cxnSpMkLst>
            <pc:docMk/>
            <pc:sldMk cId="3721603975" sldId="269"/>
            <ac:cxnSpMk id="20" creationId="{736D7979-1580-5F81-93E6-62560379A92F}"/>
          </ac:cxnSpMkLst>
        </pc:cxnChg>
        <pc:cxnChg chg="mod">
          <ac:chgData name="Fabrizio Durante" userId="5b0ebee0a47ccd89" providerId="Windows Live" clId="Web-{062CC1BA-B599-43DF-A7F9-0E2C26638AC2}" dt="2023-10-21T11:08:08.743" v="412" actId="1076"/>
          <ac:cxnSpMkLst>
            <pc:docMk/>
            <pc:sldMk cId="3721603975" sldId="269"/>
            <ac:cxnSpMk id="22" creationId="{DF2ADA63-A246-E6E1-C2C2-FD9943B17D8A}"/>
          </ac:cxnSpMkLst>
        </pc:cxnChg>
        <pc:cxnChg chg="mod">
          <ac:chgData name="Fabrizio Durante" userId="5b0ebee0a47ccd89" providerId="Windows Live" clId="Web-{062CC1BA-B599-43DF-A7F9-0E2C26638AC2}" dt="2023-10-21T11:10:07.043" v="434" actId="14100"/>
          <ac:cxnSpMkLst>
            <pc:docMk/>
            <pc:sldMk cId="3721603975" sldId="269"/>
            <ac:cxnSpMk id="24" creationId="{816AC810-2B8F-27C1-AB66-0E0CC48305D8}"/>
          </ac:cxnSpMkLst>
        </pc:cxnChg>
        <pc:cxnChg chg="mod">
          <ac:chgData name="Fabrizio Durante" userId="5b0ebee0a47ccd89" providerId="Windows Live" clId="Web-{062CC1BA-B599-43DF-A7F9-0E2C26638AC2}" dt="2023-10-21T11:09:50.964" v="430" actId="14100"/>
          <ac:cxnSpMkLst>
            <pc:docMk/>
            <pc:sldMk cId="3721603975" sldId="269"/>
            <ac:cxnSpMk id="26" creationId="{71E29587-446A-8AE5-C2BC-2257BED89513}"/>
          </ac:cxnSpMkLst>
        </pc:cxnChg>
        <pc:cxnChg chg="mod">
          <ac:chgData name="Fabrizio Durante" userId="5b0ebee0a47ccd89" providerId="Windows Live" clId="Web-{062CC1BA-B599-43DF-A7F9-0E2C26638AC2}" dt="2023-10-21T11:09:19.182" v="424" actId="14100"/>
          <ac:cxnSpMkLst>
            <pc:docMk/>
            <pc:sldMk cId="3721603975" sldId="269"/>
            <ac:cxnSpMk id="28" creationId="{1C5B8F07-0944-C706-85A6-89B129DB3FE7}"/>
          </ac:cxnSpMkLst>
        </pc:cxnChg>
        <pc:cxnChg chg="mod">
          <ac:chgData name="Fabrizio Durante" userId="5b0ebee0a47ccd89" providerId="Windows Live" clId="Web-{062CC1BA-B599-43DF-A7F9-0E2C26638AC2}" dt="2023-10-21T11:12:07.264" v="470" actId="14100"/>
          <ac:cxnSpMkLst>
            <pc:docMk/>
            <pc:sldMk cId="3721603975" sldId="269"/>
            <ac:cxnSpMk id="30" creationId="{8E239BC2-4FDD-BD43-6F2C-4592C63B2910}"/>
          </ac:cxnSpMkLst>
        </pc:cxnChg>
      </pc:sldChg>
      <pc:sldChg chg="modSp">
        <pc:chgData name="Fabrizio Durante" userId="5b0ebee0a47ccd89" providerId="Windows Live" clId="Web-{062CC1BA-B599-43DF-A7F9-0E2C26638AC2}" dt="2023-10-21T10:21:10.603" v="34" actId="1076"/>
        <pc:sldMkLst>
          <pc:docMk/>
          <pc:sldMk cId="2151556778" sldId="272"/>
        </pc:sldMkLst>
        <pc:spChg chg="mod">
          <ac:chgData name="Fabrizio Durante" userId="5b0ebee0a47ccd89" providerId="Windows Live" clId="Web-{062CC1BA-B599-43DF-A7F9-0E2C26638AC2}" dt="2023-10-21T10:20:57.134" v="32" actId="1076"/>
          <ac:spMkLst>
            <pc:docMk/>
            <pc:sldMk cId="2151556778" sldId="272"/>
            <ac:spMk id="2" creationId="{B7AE8830-4B9B-5D91-CFC4-10A9E705C285}"/>
          </ac:spMkLst>
        </pc:spChg>
        <pc:spChg chg="mod">
          <ac:chgData name="Fabrizio Durante" userId="5b0ebee0a47ccd89" providerId="Windows Live" clId="Web-{062CC1BA-B599-43DF-A7F9-0E2C26638AC2}" dt="2023-10-21T10:21:05.071" v="33" actId="1076"/>
          <ac:spMkLst>
            <pc:docMk/>
            <pc:sldMk cId="2151556778" sldId="272"/>
            <ac:spMk id="19" creationId="{860E0930-0EDE-61E7-1233-0A5971650D6C}"/>
          </ac:spMkLst>
        </pc:spChg>
        <pc:spChg chg="mod">
          <ac:chgData name="Fabrizio Durante" userId="5b0ebee0a47ccd89" providerId="Windows Live" clId="Web-{062CC1BA-B599-43DF-A7F9-0E2C26638AC2}" dt="2023-10-21T10:21:10.603" v="34" actId="1076"/>
          <ac:spMkLst>
            <pc:docMk/>
            <pc:sldMk cId="2151556778" sldId="272"/>
            <ac:spMk id="20" creationId="{F5E83588-26D7-205C-8E16-B3D20C5F1FC8}"/>
          </ac:spMkLst>
        </pc:spChg>
      </pc:sldChg>
      <pc:sldChg chg="addSp delSp modSp">
        <pc:chgData name="Fabrizio Durante" userId="5b0ebee0a47ccd89" providerId="Windows Live" clId="Web-{062CC1BA-B599-43DF-A7F9-0E2C26638AC2}" dt="2023-10-21T10:17:20.019" v="11" actId="1076"/>
        <pc:sldMkLst>
          <pc:docMk/>
          <pc:sldMk cId="2556196134" sldId="274"/>
        </pc:sldMkLst>
        <pc:spChg chg="mod">
          <ac:chgData name="Fabrizio Durante" userId="5b0ebee0a47ccd89" providerId="Windows Live" clId="Web-{062CC1BA-B599-43DF-A7F9-0E2C26638AC2}" dt="2023-10-21T10:17:20.019" v="11" actId="1076"/>
          <ac:spMkLst>
            <pc:docMk/>
            <pc:sldMk cId="2556196134" sldId="274"/>
            <ac:spMk id="2" creationId="{1761450B-5112-FD9A-AE6A-A0FFD4343959}"/>
          </ac:spMkLst>
        </pc:spChg>
        <pc:spChg chg="del">
          <ac:chgData name="Fabrizio Durante" userId="5b0ebee0a47ccd89" providerId="Windows Live" clId="Web-{062CC1BA-B599-43DF-A7F9-0E2C26638AC2}" dt="2023-10-21T10:16:11.049" v="0"/>
          <ac:spMkLst>
            <pc:docMk/>
            <pc:sldMk cId="2556196134" sldId="274"/>
            <ac:spMk id="3" creationId="{31EB4529-99CC-0CE6-D63C-DA40632B2898}"/>
          </ac:spMkLst>
        </pc:spChg>
        <pc:picChg chg="add mod">
          <ac:chgData name="Fabrizio Durante" userId="5b0ebee0a47ccd89" providerId="Windows Live" clId="Web-{062CC1BA-B599-43DF-A7F9-0E2C26638AC2}" dt="2023-10-21T10:17:11.910" v="10" actId="1076"/>
          <ac:picMkLst>
            <pc:docMk/>
            <pc:sldMk cId="2556196134" sldId="274"/>
            <ac:picMk id="4" creationId="{CFBFAF9C-4FE4-65BA-E864-F050E168EBA3}"/>
          </ac:picMkLst>
        </pc:picChg>
      </pc:sldChg>
      <pc:sldChg chg="addSp modSp">
        <pc:chgData name="Fabrizio Durante" userId="5b0ebee0a47ccd89" providerId="Windows Live" clId="Web-{062CC1BA-B599-43DF-A7F9-0E2C26638AC2}" dt="2023-10-21T10:19:49.491" v="31" actId="1076"/>
        <pc:sldMkLst>
          <pc:docMk/>
          <pc:sldMk cId="1025064981" sldId="275"/>
        </pc:sldMkLst>
        <pc:spChg chg="mod">
          <ac:chgData name="Fabrizio Durante" userId="5b0ebee0a47ccd89" providerId="Windows Live" clId="Web-{062CC1BA-B599-43DF-A7F9-0E2C26638AC2}" dt="2023-10-21T10:18:01.067" v="16" actId="1076"/>
          <ac:spMkLst>
            <pc:docMk/>
            <pc:sldMk cId="1025064981" sldId="275"/>
            <ac:spMk id="2" creationId="{1761450B-5112-FD9A-AE6A-A0FFD4343959}"/>
          </ac:spMkLst>
        </pc:spChg>
        <pc:picChg chg="add mod">
          <ac:chgData name="Fabrizio Durante" userId="5b0ebee0a47ccd89" providerId="Windows Live" clId="Web-{062CC1BA-B599-43DF-A7F9-0E2C26638AC2}" dt="2023-10-21T10:19:49.491" v="31" actId="1076"/>
          <ac:picMkLst>
            <pc:docMk/>
            <pc:sldMk cId="1025064981" sldId="275"/>
            <ac:picMk id="3" creationId="{E0E0C2DA-0C18-C2DA-7B64-65344BF4E189}"/>
          </ac:picMkLst>
        </pc:picChg>
      </pc:sldChg>
      <pc:sldChg chg="addSp modSp">
        <pc:chgData name="Fabrizio Durante" userId="5b0ebee0a47ccd89" providerId="Windows Live" clId="Web-{062CC1BA-B599-43DF-A7F9-0E2C26638AC2}" dt="2023-10-21T10:19:22.866" v="27" actId="1076"/>
        <pc:sldMkLst>
          <pc:docMk/>
          <pc:sldMk cId="3370365358" sldId="276"/>
        </pc:sldMkLst>
        <pc:spChg chg="mod">
          <ac:chgData name="Fabrizio Durante" userId="5b0ebee0a47ccd89" providerId="Windows Live" clId="Web-{062CC1BA-B599-43DF-A7F9-0E2C26638AC2}" dt="2023-10-21T10:18:51.787" v="22" actId="1076"/>
          <ac:spMkLst>
            <pc:docMk/>
            <pc:sldMk cId="3370365358" sldId="276"/>
            <ac:spMk id="2" creationId="{1761450B-5112-FD9A-AE6A-A0FFD4343959}"/>
          </ac:spMkLst>
        </pc:spChg>
        <pc:picChg chg="add mod">
          <ac:chgData name="Fabrizio Durante" userId="5b0ebee0a47ccd89" providerId="Windows Live" clId="Web-{062CC1BA-B599-43DF-A7F9-0E2C26638AC2}" dt="2023-10-21T10:19:22.866" v="27" actId="1076"/>
          <ac:picMkLst>
            <pc:docMk/>
            <pc:sldMk cId="3370365358" sldId="276"/>
            <ac:picMk id="3" creationId="{2914459D-AEDD-423F-5079-9C7DBF96F15A}"/>
          </ac:picMkLst>
        </pc:picChg>
      </pc:sldChg>
    </pc:docChg>
  </pc:docChgLst>
  <pc:docChgLst>
    <pc:chgData name="Fabrizio Durante" userId="5b0ebee0a47ccd89" providerId="Windows Live" clId="Web-{D72F53CF-EB20-49B5-954D-9683A9438984}"/>
    <pc:docChg chg="modSld">
      <pc:chgData name="Fabrizio Durante" userId="5b0ebee0a47ccd89" providerId="Windows Live" clId="Web-{D72F53CF-EB20-49B5-954D-9683A9438984}" dt="2023-10-21T16:24:01.155" v="13" actId="20577"/>
      <pc:docMkLst>
        <pc:docMk/>
      </pc:docMkLst>
      <pc:sldChg chg="modSp">
        <pc:chgData name="Fabrizio Durante" userId="5b0ebee0a47ccd89" providerId="Windows Live" clId="Web-{D72F53CF-EB20-49B5-954D-9683A9438984}" dt="2023-10-21T15:24:03.588" v="7" actId="20577"/>
        <pc:sldMkLst>
          <pc:docMk/>
          <pc:sldMk cId="1459613043" sldId="263"/>
        </pc:sldMkLst>
        <pc:spChg chg="mod">
          <ac:chgData name="Fabrizio Durante" userId="5b0ebee0a47ccd89" providerId="Windows Live" clId="Web-{D72F53CF-EB20-49B5-954D-9683A9438984}" dt="2023-10-21T15:24:03.588" v="7" actId="20577"/>
          <ac:spMkLst>
            <pc:docMk/>
            <pc:sldMk cId="1459613043" sldId="263"/>
            <ac:spMk id="8" creationId="{8A0E029D-0E60-F560-46F7-489168E4765C}"/>
          </ac:spMkLst>
        </pc:spChg>
      </pc:sldChg>
      <pc:sldChg chg="modSp">
        <pc:chgData name="Fabrizio Durante" userId="5b0ebee0a47ccd89" providerId="Windows Live" clId="Web-{D72F53CF-EB20-49B5-954D-9683A9438984}" dt="2023-10-21T15:56:12.078" v="8" actId="14100"/>
        <pc:sldMkLst>
          <pc:docMk/>
          <pc:sldMk cId="3993552459" sldId="267"/>
        </pc:sldMkLst>
        <pc:cxnChg chg="mod">
          <ac:chgData name="Fabrizio Durante" userId="5b0ebee0a47ccd89" providerId="Windows Live" clId="Web-{D72F53CF-EB20-49B5-954D-9683A9438984}" dt="2023-10-21T15:56:12.078" v="8" actId="14100"/>
          <ac:cxnSpMkLst>
            <pc:docMk/>
            <pc:sldMk cId="3993552459" sldId="267"/>
            <ac:cxnSpMk id="9" creationId="{7E6BA7D5-9B22-AE9C-A507-38850211E355}"/>
          </ac:cxnSpMkLst>
        </pc:cxnChg>
      </pc:sldChg>
      <pc:sldChg chg="modSp">
        <pc:chgData name="Fabrizio Durante" userId="5b0ebee0a47ccd89" providerId="Windows Live" clId="Web-{D72F53CF-EB20-49B5-954D-9683A9438984}" dt="2023-10-21T16:24:01.155" v="13" actId="20577"/>
        <pc:sldMkLst>
          <pc:docMk/>
          <pc:sldMk cId="1119904193" sldId="270"/>
        </pc:sldMkLst>
        <pc:spChg chg="mod">
          <ac:chgData name="Fabrizio Durante" userId="5b0ebee0a47ccd89" providerId="Windows Live" clId="Web-{D72F53CF-EB20-49B5-954D-9683A9438984}" dt="2023-10-21T16:24:01.155" v="13" actId="20577"/>
          <ac:spMkLst>
            <pc:docMk/>
            <pc:sldMk cId="1119904193" sldId="270"/>
            <ac:spMk id="29" creationId="{4259A3C2-13CF-8263-BA5B-2C51B0E6CEC3}"/>
          </ac:spMkLst>
        </pc:spChg>
      </pc:sldChg>
      <pc:sldChg chg="modSp">
        <pc:chgData name="Fabrizio Durante" userId="5b0ebee0a47ccd89" providerId="Windows Live" clId="Web-{D72F53CF-EB20-49B5-954D-9683A9438984}" dt="2023-10-21T16:23:55.952" v="11" actId="20577"/>
        <pc:sldMkLst>
          <pc:docMk/>
          <pc:sldMk cId="2845197047" sldId="281"/>
        </pc:sldMkLst>
        <pc:spChg chg="mod">
          <ac:chgData name="Fabrizio Durante" userId="5b0ebee0a47ccd89" providerId="Windows Live" clId="Web-{D72F53CF-EB20-49B5-954D-9683A9438984}" dt="2023-10-21T16:23:55.952" v="11" actId="20577"/>
          <ac:spMkLst>
            <pc:docMk/>
            <pc:sldMk cId="2845197047" sldId="281"/>
            <ac:spMk id="31" creationId="{85754E43-C660-FC99-53CB-B81E1D3239A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21/10/2023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460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21/10/2023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6607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21/10/2023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6325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21/10/2023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350546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21/10/2023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697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21/10/2023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067675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21/10/2023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11535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21/10/2023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5022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21/10/2023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2241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21/10/2023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473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21/10/2023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5871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21/10/2023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117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21/10/2023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7831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21/10/2023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0185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21/10/2023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803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21/10/2023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6493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21/10/2023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088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CF66AC2-8794-458B-B795-F93CFA6F0210}" type="datetimeFigureOut">
              <a:rPr lang="en-GB" smtClean="0"/>
              <a:t>21/10/2023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86924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png"/><Relationship Id="rId7" Type="http://schemas.openxmlformats.org/officeDocument/2006/relationships/image" Target="../media/image37.png"/><Relationship Id="rId12" Type="http://schemas.openxmlformats.org/officeDocument/2006/relationships/image" Target="../media/image2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24.png"/><Relationship Id="rId5" Type="http://schemas.openxmlformats.org/officeDocument/2006/relationships/image" Target="../media/image36.png"/><Relationship Id="rId10" Type="http://schemas.openxmlformats.org/officeDocument/2006/relationships/image" Target="../media/image21.png"/><Relationship Id="rId4" Type="http://schemas.openxmlformats.org/officeDocument/2006/relationships/image" Target="../media/image3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7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simbolo, logo, Carattere, Elementi grafici">
            <a:extLst>
              <a:ext uri="{FF2B5EF4-FFF2-40B4-BE49-F238E27FC236}">
                <a16:creationId xmlns:a16="http://schemas.microsoft.com/office/drawing/2014/main" id="{79D761C2-151C-4B64-DBDD-3306EBDEEE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5" t="34754" r="15798" b="33610"/>
          <a:stretch/>
        </p:blipFill>
        <p:spPr>
          <a:xfrm>
            <a:off x="4153251" y="1063177"/>
            <a:ext cx="2284828" cy="6479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FCDE6A5-07AF-2031-34F9-A94C53795BBB}"/>
              </a:ext>
            </a:extLst>
          </p:cNvPr>
          <p:cNvSpPr txBox="1"/>
          <p:nvPr/>
        </p:nvSpPr>
        <p:spPr>
          <a:xfrm>
            <a:off x="2043416" y="2890391"/>
            <a:ext cx="810516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/>
              <a:t>Design and Development of a Web Application</a:t>
            </a:r>
          </a:p>
          <a:p>
            <a:pPr algn="ctr"/>
            <a:r>
              <a:rPr lang="en-GB" sz="3200" b="1" dirty="0"/>
              <a:t>in a Containerized Environment</a:t>
            </a:r>
            <a:endParaRPr lang="it-IT" sz="3200" b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AE4BA9A-34BD-25F1-939E-A9040072BBEF}"/>
              </a:ext>
            </a:extLst>
          </p:cNvPr>
          <p:cNvSpPr txBox="1"/>
          <p:nvPr/>
        </p:nvSpPr>
        <p:spPr>
          <a:xfrm>
            <a:off x="622571" y="4864745"/>
            <a:ext cx="245118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Supervisor:</a:t>
            </a:r>
          </a:p>
          <a:p>
            <a:r>
              <a:rPr lang="it-IT" dirty="0"/>
              <a:t>Prof. Pierpaolo Baglietto</a:t>
            </a:r>
          </a:p>
          <a:p>
            <a:endParaRPr lang="it-IT" dirty="0"/>
          </a:p>
          <a:p>
            <a:r>
              <a:rPr lang="it-IT" i="1" dirty="0" err="1"/>
              <a:t>Cosupervisor</a:t>
            </a:r>
            <a:r>
              <a:rPr lang="it-IT" i="1" dirty="0"/>
              <a:t>:</a:t>
            </a:r>
          </a:p>
          <a:p>
            <a:r>
              <a:rPr lang="it-IT" dirty="0"/>
              <a:t>Dott. Marco Risso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FA70BBC-8E24-86DE-5CC3-4DE612EEF4AA}"/>
              </a:ext>
            </a:extLst>
          </p:cNvPr>
          <p:cNvSpPr txBox="1"/>
          <p:nvPr/>
        </p:nvSpPr>
        <p:spPr>
          <a:xfrm>
            <a:off x="6962339" y="4864745"/>
            <a:ext cx="22808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Candidate:</a:t>
            </a:r>
          </a:p>
          <a:p>
            <a:r>
              <a:rPr lang="it-IT" dirty="0"/>
              <a:t>Fabrizio Durante</a:t>
            </a:r>
          </a:p>
          <a:p>
            <a:endParaRPr lang="it-IT" dirty="0"/>
          </a:p>
          <a:p>
            <a:r>
              <a:rPr lang="it-IT" dirty="0" err="1"/>
              <a:t>Student</a:t>
            </a:r>
            <a:r>
              <a:rPr lang="it-IT" dirty="0"/>
              <a:t> ID n. 3941665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F223AA2-A1C4-C2DC-440C-F76F9E290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9833" y="1063177"/>
            <a:ext cx="1973349" cy="64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753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2DEC12-F274-D112-6885-EE923E922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269" y="5234955"/>
            <a:ext cx="8879456" cy="1507067"/>
          </a:xfrm>
        </p:spPr>
        <p:txBody>
          <a:bodyPr/>
          <a:lstStyle/>
          <a:p>
            <a:r>
              <a:rPr lang="it-IT" dirty="0"/>
              <a:t>Authentication and user profiling</a:t>
            </a:r>
          </a:p>
        </p:txBody>
      </p:sp>
      <p:pic>
        <p:nvPicPr>
          <p:cNvPr id="4" name="Immagine 3" descr="SPRING BOOT: come far generare un WAR a Spring Boot – ultimatecodingblog">
            <a:extLst>
              <a:ext uri="{FF2B5EF4-FFF2-40B4-BE49-F238E27FC236}">
                <a16:creationId xmlns:a16="http://schemas.microsoft.com/office/drawing/2014/main" id="{40505066-D494-68D9-CA12-34802AD7E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099" y="164816"/>
            <a:ext cx="1851803" cy="96432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9C3A309-3E4B-B431-C0B8-E56AB552F887}"/>
              </a:ext>
            </a:extLst>
          </p:cNvPr>
          <p:cNvSpPr txBox="1"/>
          <p:nvPr/>
        </p:nvSpPr>
        <p:spPr>
          <a:xfrm>
            <a:off x="2094302" y="919587"/>
            <a:ext cx="22561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GATEWAY</a:t>
            </a:r>
          </a:p>
        </p:txBody>
      </p:sp>
      <p:pic>
        <p:nvPicPr>
          <p:cNvPr id="7" name="Immagine 6" descr="Keycloak">
            <a:extLst>
              <a:ext uri="{FF2B5EF4-FFF2-40B4-BE49-F238E27FC236}">
                <a16:creationId xmlns:a16="http://schemas.microsoft.com/office/drawing/2014/main" id="{7CD14020-59A5-A27D-9A06-78C3ADA3F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514" y="2085140"/>
            <a:ext cx="2973237" cy="833040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6E187693-86F9-9B8F-A97F-14D35B585997}"/>
              </a:ext>
            </a:extLst>
          </p:cNvPr>
          <p:cNvSpPr/>
          <p:nvPr/>
        </p:nvSpPr>
        <p:spPr>
          <a:xfrm>
            <a:off x="84388" y="2337257"/>
            <a:ext cx="1883433" cy="862641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User Interface</a:t>
            </a:r>
          </a:p>
        </p:txBody>
      </p:sp>
      <p:sp>
        <p:nvSpPr>
          <p:cNvPr id="11" name="Nuvola 10">
            <a:extLst>
              <a:ext uri="{FF2B5EF4-FFF2-40B4-BE49-F238E27FC236}">
                <a16:creationId xmlns:a16="http://schemas.microsoft.com/office/drawing/2014/main" id="{4044CA8C-425B-5F32-390B-49B6B6E533B5}"/>
              </a:ext>
            </a:extLst>
          </p:cNvPr>
          <p:cNvSpPr/>
          <p:nvPr/>
        </p:nvSpPr>
        <p:spPr>
          <a:xfrm>
            <a:off x="1387728" y="3317106"/>
            <a:ext cx="2875471" cy="1509623"/>
          </a:xfrm>
          <a:prstGeom prst="cloud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DATA MANAGEMENT</a:t>
            </a:r>
          </a:p>
        </p:txBody>
      </p:sp>
      <p:pic>
        <p:nvPicPr>
          <p:cNvPr id="13" name="Immagine 12" descr="Young User Icon transparent PNG - StickPNG">
            <a:extLst>
              <a:ext uri="{FF2B5EF4-FFF2-40B4-BE49-F238E27FC236}">
                <a16:creationId xmlns:a16="http://schemas.microsoft.com/office/drawing/2014/main" id="{0729579C-35E9-E738-8CCF-0683F78AC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928" y="170748"/>
            <a:ext cx="989164" cy="981220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A862D1FA-38C9-0B78-7721-543E285B4BC2}"/>
              </a:ext>
            </a:extLst>
          </p:cNvPr>
          <p:cNvCxnSpPr/>
          <p:nvPr/>
        </p:nvCxnSpPr>
        <p:spPr>
          <a:xfrm>
            <a:off x="3749616" y="838201"/>
            <a:ext cx="842514" cy="1388849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2910AD20-DFBE-3749-7DEE-263390E8A84C}"/>
              </a:ext>
            </a:extLst>
          </p:cNvPr>
          <p:cNvCxnSpPr/>
          <p:nvPr/>
        </p:nvCxnSpPr>
        <p:spPr>
          <a:xfrm flipH="1">
            <a:off x="992040" y="1206260"/>
            <a:ext cx="1155939" cy="1072552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45C1812-7A0C-1805-293D-CF2D10EFAE26}"/>
              </a:ext>
            </a:extLst>
          </p:cNvPr>
          <p:cNvCxnSpPr/>
          <p:nvPr/>
        </p:nvCxnSpPr>
        <p:spPr>
          <a:xfrm>
            <a:off x="2789209" y="1301152"/>
            <a:ext cx="8626" cy="1963943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980356AE-4083-58DA-E986-1DB42D315F13}"/>
              </a:ext>
            </a:extLst>
          </p:cNvPr>
          <p:cNvCxnSpPr/>
          <p:nvPr/>
        </p:nvCxnSpPr>
        <p:spPr>
          <a:xfrm flipV="1">
            <a:off x="1302590" y="642667"/>
            <a:ext cx="799382" cy="5751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tangolo con angoli arrotondati 28">
            <a:extLst>
              <a:ext uri="{FF2B5EF4-FFF2-40B4-BE49-F238E27FC236}">
                <a16:creationId xmlns:a16="http://schemas.microsoft.com/office/drawing/2014/main" id="{133BD66C-F0BE-BF14-8A65-16FF8043CB97}"/>
              </a:ext>
            </a:extLst>
          </p:cNvPr>
          <p:cNvSpPr/>
          <p:nvPr/>
        </p:nvSpPr>
        <p:spPr>
          <a:xfrm>
            <a:off x="6924280" y="154921"/>
            <a:ext cx="5074488" cy="226352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it-IT" dirty="0" err="1"/>
              <a:t>Keycloack</a:t>
            </a:r>
            <a:endParaRPr lang="en-GB" dirty="0" err="1"/>
          </a:p>
        </p:txBody>
      </p:sp>
      <p:sp>
        <p:nvSpPr>
          <p:cNvPr id="12" name="Rettangolo con angoli arrotondati 30">
            <a:extLst>
              <a:ext uri="{FF2B5EF4-FFF2-40B4-BE49-F238E27FC236}">
                <a16:creationId xmlns:a16="http://schemas.microsoft.com/office/drawing/2014/main" id="{4643D6B0-BEA5-F68F-7772-2FF6EFDF9CE1}"/>
              </a:ext>
            </a:extLst>
          </p:cNvPr>
          <p:cNvSpPr/>
          <p:nvPr/>
        </p:nvSpPr>
        <p:spPr>
          <a:xfrm>
            <a:off x="7067738" y="676294"/>
            <a:ext cx="4778089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dirty="0"/>
              <a:t>Single Sign-On (</a:t>
            </a:r>
            <a:r>
              <a:rPr lang="en-GB" b="1" dirty="0"/>
              <a:t>SSO</a:t>
            </a:r>
            <a:r>
              <a:rPr lang="en-GB" dirty="0"/>
              <a:t>)</a:t>
            </a:r>
            <a:endParaRPr lang="it-IT" dirty="0"/>
          </a:p>
        </p:txBody>
      </p:sp>
      <p:sp>
        <p:nvSpPr>
          <p:cNvPr id="15" name="Rettangolo con angoli arrotondati 1023">
            <a:extLst>
              <a:ext uri="{FF2B5EF4-FFF2-40B4-BE49-F238E27FC236}">
                <a16:creationId xmlns:a16="http://schemas.microsoft.com/office/drawing/2014/main" id="{6A693E7A-D1AD-497D-721F-8C54389F613B}"/>
              </a:ext>
            </a:extLst>
          </p:cNvPr>
          <p:cNvSpPr/>
          <p:nvPr/>
        </p:nvSpPr>
        <p:spPr>
          <a:xfrm>
            <a:off x="7071558" y="1070005"/>
            <a:ext cx="4799860" cy="3966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/>
              <a:t>Identity and Access Management (</a:t>
            </a:r>
            <a:r>
              <a:rPr lang="it-IT" b="1" dirty="0"/>
              <a:t>IAM</a:t>
            </a:r>
            <a:r>
              <a:rPr lang="it-IT" dirty="0"/>
              <a:t>)</a:t>
            </a:r>
          </a:p>
        </p:txBody>
      </p:sp>
      <p:sp>
        <p:nvSpPr>
          <p:cNvPr id="18" name="Rettangolo con angoli arrotondati 1024">
            <a:extLst>
              <a:ext uri="{FF2B5EF4-FFF2-40B4-BE49-F238E27FC236}">
                <a16:creationId xmlns:a16="http://schemas.microsoft.com/office/drawing/2014/main" id="{ADD99C5D-8DF5-C7D2-F6C2-53870048AE99}"/>
              </a:ext>
            </a:extLst>
          </p:cNvPr>
          <p:cNvSpPr/>
          <p:nvPr/>
        </p:nvSpPr>
        <p:spPr>
          <a:xfrm>
            <a:off x="7068535" y="1468842"/>
            <a:ext cx="4778089" cy="403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b="1" dirty="0" err="1"/>
              <a:t>OAuth</a:t>
            </a:r>
            <a:r>
              <a:rPr lang="it-IT" b="1" dirty="0"/>
              <a:t> 2.0</a:t>
            </a:r>
            <a:r>
              <a:rPr lang="it-IT" dirty="0"/>
              <a:t> and </a:t>
            </a:r>
            <a:r>
              <a:rPr lang="it-IT" b="1" dirty="0" err="1"/>
              <a:t>OpenID</a:t>
            </a:r>
            <a:r>
              <a:rPr lang="it-IT" b="1" dirty="0"/>
              <a:t> </a:t>
            </a:r>
            <a:r>
              <a:rPr lang="it-IT" dirty="0"/>
              <a:t>Connect</a:t>
            </a:r>
          </a:p>
        </p:txBody>
      </p:sp>
      <p:sp>
        <p:nvSpPr>
          <p:cNvPr id="22" name="Rettangolo con angoli arrotondati 1028">
            <a:extLst>
              <a:ext uri="{FF2B5EF4-FFF2-40B4-BE49-F238E27FC236}">
                <a16:creationId xmlns:a16="http://schemas.microsoft.com/office/drawing/2014/main" id="{0C330CDD-0656-6048-D94E-C8782BB5FF7E}"/>
              </a:ext>
            </a:extLst>
          </p:cNvPr>
          <p:cNvSpPr/>
          <p:nvPr/>
        </p:nvSpPr>
        <p:spPr>
          <a:xfrm>
            <a:off x="7067031" y="1865679"/>
            <a:ext cx="4778089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 err="1"/>
              <a:t>Realms</a:t>
            </a:r>
          </a:p>
        </p:txBody>
      </p:sp>
      <p:sp>
        <p:nvSpPr>
          <p:cNvPr id="24" name="Rettangolo con angoli arrotondati 28">
            <a:extLst>
              <a:ext uri="{FF2B5EF4-FFF2-40B4-BE49-F238E27FC236}">
                <a16:creationId xmlns:a16="http://schemas.microsoft.com/office/drawing/2014/main" id="{D0F1772E-A928-563B-688B-1686A6EE5CDC}"/>
              </a:ext>
            </a:extLst>
          </p:cNvPr>
          <p:cNvSpPr/>
          <p:nvPr/>
        </p:nvSpPr>
        <p:spPr>
          <a:xfrm>
            <a:off x="6205412" y="2886618"/>
            <a:ext cx="5074488" cy="226352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it-IT" dirty="0"/>
              <a:t>Authentication and </a:t>
            </a:r>
            <a:r>
              <a:rPr lang="it-IT" dirty="0" err="1"/>
              <a:t>Authorization</a:t>
            </a:r>
            <a:endParaRPr lang="en-GB" dirty="0" err="1"/>
          </a:p>
        </p:txBody>
      </p:sp>
      <p:sp>
        <p:nvSpPr>
          <p:cNvPr id="25" name="Rettangolo con angoli arrotondati 30">
            <a:extLst>
              <a:ext uri="{FF2B5EF4-FFF2-40B4-BE49-F238E27FC236}">
                <a16:creationId xmlns:a16="http://schemas.microsoft.com/office/drawing/2014/main" id="{27160C67-64A0-FF9B-14E0-86DD1476157D}"/>
              </a:ext>
            </a:extLst>
          </p:cNvPr>
          <p:cNvSpPr/>
          <p:nvPr/>
        </p:nvSpPr>
        <p:spPr>
          <a:xfrm>
            <a:off x="6348870" y="3407992"/>
            <a:ext cx="4778089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dirty="0"/>
              <a:t>Restricted access</a:t>
            </a:r>
          </a:p>
        </p:txBody>
      </p:sp>
      <p:sp>
        <p:nvSpPr>
          <p:cNvPr id="26" name="Rettangolo con angoli arrotondati 1023">
            <a:extLst>
              <a:ext uri="{FF2B5EF4-FFF2-40B4-BE49-F238E27FC236}">
                <a16:creationId xmlns:a16="http://schemas.microsoft.com/office/drawing/2014/main" id="{321353A9-3857-23B8-28CB-2ACE8F8618FD}"/>
              </a:ext>
            </a:extLst>
          </p:cNvPr>
          <p:cNvSpPr/>
          <p:nvPr/>
        </p:nvSpPr>
        <p:spPr>
          <a:xfrm>
            <a:off x="6352691" y="3801703"/>
            <a:ext cx="4778089" cy="3858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err="1"/>
              <a:t>Role</a:t>
            </a:r>
            <a:r>
              <a:rPr lang="it-IT" dirty="0"/>
              <a:t> </a:t>
            </a:r>
            <a:r>
              <a:rPr lang="it-IT" err="1"/>
              <a:t>based</a:t>
            </a:r>
            <a:r>
              <a:rPr lang="it-IT" dirty="0"/>
              <a:t> Access Control (</a:t>
            </a:r>
            <a:r>
              <a:rPr lang="it-IT" b="1" dirty="0"/>
              <a:t>RBAC</a:t>
            </a:r>
            <a:r>
              <a:rPr lang="it-IT" dirty="0"/>
              <a:t>)</a:t>
            </a:r>
          </a:p>
        </p:txBody>
      </p:sp>
      <p:sp>
        <p:nvSpPr>
          <p:cNvPr id="27" name="Rettangolo con angoli arrotondati 1024">
            <a:extLst>
              <a:ext uri="{FF2B5EF4-FFF2-40B4-BE49-F238E27FC236}">
                <a16:creationId xmlns:a16="http://schemas.microsoft.com/office/drawing/2014/main" id="{5E4AEE1E-AAE8-4FEB-2820-69102D0C7FE1}"/>
              </a:ext>
            </a:extLst>
          </p:cNvPr>
          <p:cNvSpPr/>
          <p:nvPr/>
        </p:nvSpPr>
        <p:spPr>
          <a:xfrm>
            <a:off x="6349667" y="4189654"/>
            <a:ext cx="4778089" cy="403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/>
              <a:t>JSON Web Token (</a:t>
            </a:r>
            <a:r>
              <a:rPr lang="it-IT" b="1" dirty="0"/>
              <a:t>JWT</a:t>
            </a:r>
            <a:r>
              <a:rPr lang="it-IT" dirty="0"/>
              <a:t>)</a:t>
            </a:r>
          </a:p>
        </p:txBody>
      </p:sp>
      <p:sp>
        <p:nvSpPr>
          <p:cNvPr id="28" name="Rettangolo con angoli arrotondati 1028">
            <a:extLst>
              <a:ext uri="{FF2B5EF4-FFF2-40B4-BE49-F238E27FC236}">
                <a16:creationId xmlns:a16="http://schemas.microsoft.com/office/drawing/2014/main" id="{BAB612A2-F291-B228-036B-A7A7C99EDBEB}"/>
              </a:ext>
            </a:extLst>
          </p:cNvPr>
          <p:cNvSpPr/>
          <p:nvPr/>
        </p:nvSpPr>
        <p:spPr>
          <a:xfrm>
            <a:off x="6348163" y="4586490"/>
            <a:ext cx="4778089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 err="1"/>
              <a:t>Hide</a:t>
            </a:r>
            <a:r>
              <a:rPr lang="it-IT" dirty="0"/>
              <a:t> </a:t>
            </a:r>
            <a:r>
              <a:rPr lang="it-IT" dirty="0">
                <a:ea typeface="+mn-lt"/>
                <a:cs typeface="+mn-lt"/>
              </a:rPr>
              <a:t>User </a:t>
            </a:r>
            <a:r>
              <a:rPr lang="it-IT" dirty="0"/>
              <a:t>Sensitive Data</a:t>
            </a:r>
          </a:p>
        </p:txBody>
      </p:sp>
    </p:spTree>
    <p:extLst>
      <p:ext uri="{BB962C8B-B14F-4D97-AF65-F5344CB8AC3E}">
        <p14:creationId xmlns:p14="http://schemas.microsoft.com/office/powerpoint/2010/main" val="3136602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D5D573-9A6B-3EA1-7E60-83C50E4DD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4702" y="5968200"/>
            <a:ext cx="5400136" cy="500652"/>
          </a:xfrm>
        </p:spPr>
        <p:txBody>
          <a:bodyPr>
            <a:normAutofit fontScale="90000"/>
          </a:bodyPr>
          <a:lstStyle/>
          <a:p>
            <a:pPr algn="ctr"/>
            <a:r>
              <a:rPr lang="it-IT" err="1"/>
              <a:t>TESTing</a:t>
            </a:r>
            <a:endParaRPr lang="it-IT"/>
          </a:p>
        </p:txBody>
      </p:sp>
      <p:pic>
        <p:nvPicPr>
          <p:cNvPr id="3" name="Immagine 2" descr="File:JUnit 5 Banner.png - Wikipedia">
            <a:extLst>
              <a:ext uri="{FF2B5EF4-FFF2-40B4-BE49-F238E27FC236}">
                <a16:creationId xmlns:a16="http://schemas.microsoft.com/office/drawing/2014/main" id="{9F9C6007-A4FB-717E-A100-42687BF3E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703" y="264586"/>
            <a:ext cx="1736782" cy="520374"/>
          </a:xfrm>
          <a:prstGeom prst="rect">
            <a:avLst/>
          </a:prstGeom>
        </p:spPr>
      </p:pic>
      <p:pic>
        <p:nvPicPr>
          <p:cNvPr id="5" name="Immagine 4" descr="SPRING BOOT: come far generare un WAR a Spring Boot – ultimatecodingblog">
            <a:extLst>
              <a:ext uri="{FF2B5EF4-FFF2-40B4-BE49-F238E27FC236}">
                <a16:creationId xmlns:a16="http://schemas.microsoft.com/office/drawing/2014/main" id="{D3FE881D-55D5-10B2-C420-2A756CA5B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703" y="1947609"/>
            <a:ext cx="1736784" cy="906818"/>
          </a:xfrm>
          <a:prstGeom prst="rect">
            <a:avLst/>
          </a:prstGeom>
        </p:spPr>
      </p:pic>
      <p:pic>
        <p:nvPicPr>
          <p:cNvPr id="6" name="Immagine 5" descr="pytest - Wikipedia">
            <a:extLst>
              <a:ext uri="{FF2B5EF4-FFF2-40B4-BE49-F238E27FC236}">
                <a16:creationId xmlns:a16="http://schemas.microsoft.com/office/drawing/2014/main" id="{E51FAB8E-6D5B-2C1B-C1E6-2E0DD73D5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41" y="217097"/>
            <a:ext cx="1032296" cy="10179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magine 6" descr="Achieving 100% Code Coverage with Python Unittest Library for Reliable  Programs - Future Tech Forge">
            <a:extLst>
              <a:ext uri="{FF2B5EF4-FFF2-40B4-BE49-F238E27FC236}">
                <a16:creationId xmlns:a16="http://schemas.microsoft.com/office/drawing/2014/main" id="{C3933671-895E-B856-9A29-92C4B23E7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7259" y="124273"/>
            <a:ext cx="1085672" cy="1261075"/>
          </a:xfrm>
          <a:prstGeom prst="rect">
            <a:avLst/>
          </a:prstGeom>
        </p:spPr>
      </p:pic>
      <p:pic>
        <p:nvPicPr>
          <p:cNvPr id="9" name="Immagine 8" descr="Python (programming language) - Wikipedia">
            <a:extLst>
              <a:ext uri="{FF2B5EF4-FFF2-40B4-BE49-F238E27FC236}">
                <a16:creationId xmlns:a16="http://schemas.microsoft.com/office/drawing/2014/main" id="{0C2D0867-289D-8C96-D2FE-BC23E4A641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551" y="2314143"/>
            <a:ext cx="1046673" cy="1122657"/>
          </a:xfrm>
          <a:prstGeom prst="rect">
            <a:avLst/>
          </a:prstGeom>
        </p:spPr>
      </p:pic>
      <p:pic>
        <p:nvPicPr>
          <p:cNvPr id="10" name="Immagine 9" descr="Cypress for Software Testing: Fast and Reliable End-to-End Testing">
            <a:extLst>
              <a:ext uri="{FF2B5EF4-FFF2-40B4-BE49-F238E27FC236}">
                <a16:creationId xmlns:a16="http://schemas.microsoft.com/office/drawing/2014/main" id="{523C63A1-AB72-E2A8-FF65-39018D407B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8816" y="1173637"/>
            <a:ext cx="2268744" cy="571329"/>
          </a:xfrm>
          <a:prstGeom prst="rect">
            <a:avLst/>
          </a:prstGeom>
        </p:spPr>
      </p:pic>
      <p:graphicFrame>
        <p:nvGraphicFramePr>
          <p:cNvPr id="15" name="Tabella 14">
            <a:extLst>
              <a:ext uri="{FF2B5EF4-FFF2-40B4-BE49-F238E27FC236}">
                <a16:creationId xmlns:a16="http://schemas.microsoft.com/office/drawing/2014/main" id="{5C1E7426-E1CF-D362-6910-F7662406A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807450"/>
              </p:ext>
            </p:extLst>
          </p:nvPr>
        </p:nvGraphicFramePr>
        <p:xfrm>
          <a:off x="8008188" y="373811"/>
          <a:ext cx="3975701" cy="2599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5701">
                  <a:extLst>
                    <a:ext uri="{9D8B030D-6E8A-4147-A177-3AD203B41FA5}">
                      <a16:colId xmlns:a16="http://schemas.microsoft.com/office/drawing/2014/main" val="1933285794"/>
                    </a:ext>
                  </a:extLst>
                </a:gridCol>
              </a:tblGrid>
              <a:tr h="277748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UI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7985647"/>
                  </a:ext>
                </a:extLst>
              </a:tr>
              <a:tr h="223407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0660680"/>
                  </a:ext>
                </a:extLst>
              </a:tr>
            </a:tbl>
          </a:graphicData>
        </a:graphic>
      </p:graphicFrame>
      <p:pic>
        <p:nvPicPr>
          <p:cNvPr id="17" name="Immagine 16" descr="Immagine che contiene cerchio, Elementi grafici, arte, simbolo&#10;&#10;Descrizione generata automaticamente">
            <a:extLst>
              <a:ext uri="{FF2B5EF4-FFF2-40B4-BE49-F238E27FC236}">
                <a16:creationId xmlns:a16="http://schemas.microsoft.com/office/drawing/2014/main" id="{5F742E58-9F53-87D6-FC17-97EB310E43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3268" y="915201"/>
            <a:ext cx="759127" cy="759127"/>
          </a:xfrm>
          <a:prstGeom prst="rect">
            <a:avLst/>
          </a:prstGeom>
        </p:spPr>
      </p:pic>
      <p:pic>
        <p:nvPicPr>
          <p:cNvPr id="19" name="Immagine 18" descr="Cos'è Axios e a cosa serve">
            <a:extLst>
              <a:ext uri="{FF2B5EF4-FFF2-40B4-BE49-F238E27FC236}">
                <a16:creationId xmlns:a16="http://schemas.microsoft.com/office/drawing/2014/main" id="{4A22E3C7-F5D1-2C84-4569-E981A311F2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1379" y="2146944"/>
            <a:ext cx="888522" cy="699315"/>
          </a:xfrm>
          <a:prstGeom prst="rect">
            <a:avLst/>
          </a:prstGeom>
        </p:spPr>
      </p:pic>
      <p:pic>
        <p:nvPicPr>
          <p:cNvPr id="21" name="Immagine 20" descr="SockJS-node download | SourceForge.net">
            <a:extLst>
              <a:ext uri="{FF2B5EF4-FFF2-40B4-BE49-F238E27FC236}">
                <a16:creationId xmlns:a16="http://schemas.microsoft.com/office/drawing/2014/main" id="{BDBE34E4-8C8B-D560-DE8E-86098E5DF8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58241" y="1642512"/>
            <a:ext cx="828495" cy="785363"/>
          </a:xfrm>
          <a:prstGeom prst="rect">
            <a:avLst/>
          </a:prstGeom>
        </p:spPr>
      </p:pic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5EAEF316-166F-B359-FDDD-B964D74C0E56}"/>
              </a:ext>
            </a:extLst>
          </p:cNvPr>
          <p:cNvCxnSpPr>
            <a:cxnSpLocks/>
          </p:cNvCxnSpPr>
          <p:nvPr/>
        </p:nvCxnSpPr>
        <p:spPr>
          <a:xfrm>
            <a:off x="10095782" y="1326392"/>
            <a:ext cx="1086929" cy="540588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C2B6D314-3086-8CC8-5EEB-571CDD236811}"/>
              </a:ext>
            </a:extLst>
          </p:cNvPr>
          <p:cNvCxnSpPr>
            <a:cxnSpLocks/>
          </p:cNvCxnSpPr>
          <p:nvPr/>
        </p:nvCxnSpPr>
        <p:spPr>
          <a:xfrm>
            <a:off x="9607750" y="1669319"/>
            <a:ext cx="8894" cy="671847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863F2F33-48EE-0C4F-29A7-35BB777931C9}"/>
              </a:ext>
            </a:extLst>
          </p:cNvPr>
          <p:cNvCxnSpPr>
            <a:cxnSpLocks/>
          </p:cNvCxnSpPr>
          <p:nvPr/>
        </p:nvCxnSpPr>
        <p:spPr>
          <a:xfrm>
            <a:off x="748369" y="1373783"/>
            <a:ext cx="603691" cy="710188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FA76AABF-199A-FC86-2D88-CFD18BBCDFEB}"/>
              </a:ext>
            </a:extLst>
          </p:cNvPr>
          <p:cNvCxnSpPr>
            <a:cxnSpLocks/>
          </p:cNvCxnSpPr>
          <p:nvPr/>
        </p:nvCxnSpPr>
        <p:spPr>
          <a:xfrm flipH="1">
            <a:off x="1857396" y="1373783"/>
            <a:ext cx="494314" cy="725895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56E09D23-DDB6-56FF-FA14-1810A5E42917}"/>
              </a:ext>
            </a:extLst>
          </p:cNvPr>
          <p:cNvCxnSpPr>
            <a:cxnSpLocks/>
          </p:cNvCxnSpPr>
          <p:nvPr/>
        </p:nvCxnSpPr>
        <p:spPr>
          <a:xfrm>
            <a:off x="4375189" y="850075"/>
            <a:ext cx="13687" cy="1064563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8EDA7A8C-8347-1AC6-EA16-5AF44DBB9A7D}"/>
              </a:ext>
            </a:extLst>
          </p:cNvPr>
          <p:cNvCxnSpPr>
            <a:cxnSpLocks/>
          </p:cNvCxnSpPr>
          <p:nvPr/>
        </p:nvCxnSpPr>
        <p:spPr>
          <a:xfrm flipV="1">
            <a:off x="6870726" y="1427938"/>
            <a:ext cx="1034480" cy="6551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A067C5B8-04E2-79BF-7140-8EE36244221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77123" y="1656990"/>
            <a:ext cx="625416" cy="654170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E0C99B46-4EC2-B1CB-7EB1-1E262D4C0776}"/>
              </a:ext>
            </a:extLst>
          </p:cNvPr>
          <p:cNvCxnSpPr>
            <a:cxnSpLocks/>
          </p:cNvCxnSpPr>
          <p:nvPr/>
        </p:nvCxnSpPr>
        <p:spPr>
          <a:xfrm flipH="1">
            <a:off x="8624607" y="1496791"/>
            <a:ext cx="609332" cy="283659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tangolo con angoli arrotondati 28">
            <a:extLst>
              <a:ext uri="{FF2B5EF4-FFF2-40B4-BE49-F238E27FC236}">
                <a16:creationId xmlns:a16="http://schemas.microsoft.com/office/drawing/2014/main" id="{2E04AEB8-9699-BAE0-880E-02659E6741C2}"/>
              </a:ext>
            </a:extLst>
          </p:cNvPr>
          <p:cNvSpPr/>
          <p:nvPr/>
        </p:nvSpPr>
        <p:spPr>
          <a:xfrm>
            <a:off x="253186" y="3950542"/>
            <a:ext cx="4801318" cy="234979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it-IT" dirty="0"/>
              <a:t>Unit </a:t>
            </a:r>
            <a:r>
              <a:rPr lang="it-IT" dirty="0" err="1"/>
              <a:t>Tests</a:t>
            </a:r>
          </a:p>
        </p:txBody>
      </p:sp>
      <p:sp>
        <p:nvSpPr>
          <p:cNvPr id="20" name="Rettangolo con angoli arrotondati 30">
            <a:extLst>
              <a:ext uri="{FF2B5EF4-FFF2-40B4-BE49-F238E27FC236}">
                <a16:creationId xmlns:a16="http://schemas.microsoft.com/office/drawing/2014/main" id="{92D3C264-3AB2-0C3C-22C5-4C5449567E53}"/>
              </a:ext>
            </a:extLst>
          </p:cNvPr>
          <p:cNvSpPr/>
          <p:nvPr/>
        </p:nvSpPr>
        <p:spPr>
          <a:xfrm>
            <a:off x="425398" y="4457539"/>
            <a:ext cx="4490542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dirty="0"/>
              <a:t>Test Cases</a:t>
            </a:r>
            <a:endParaRPr lang="it-IT" dirty="0"/>
          </a:p>
        </p:txBody>
      </p:sp>
      <p:sp>
        <p:nvSpPr>
          <p:cNvPr id="29" name="Rettangolo con angoli arrotondati 1023">
            <a:extLst>
              <a:ext uri="{FF2B5EF4-FFF2-40B4-BE49-F238E27FC236}">
                <a16:creationId xmlns:a16="http://schemas.microsoft.com/office/drawing/2014/main" id="{4259A3C2-13CF-8263-BA5B-2C51B0E6CEC3}"/>
              </a:ext>
            </a:extLst>
          </p:cNvPr>
          <p:cNvSpPr/>
          <p:nvPr/>
        </p:nvSpPr>
        <p:spPr>
          <a:xfrm>
            <a:off x="429219" y="4851250"/>
            <a:ext cx="4490542" cy="4110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 err="1"/>
              <a:t>Verify</a:t>
            </a:r>
            <a:r>
              <a:rPr lang="it-IT" dirty="0"/>
              <a:t> </a:t>
            </a:r>
            <a:r>
              <a:rPr lang="it-IT" dirty="0" err="1"/>
              <a:t>individually</a:t>
            </a:r>
            <a:r>
              <a:rPr lang="it-IT" dirty="0"/>
              <a:t> 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functionality</a:t>
            </a:r>
          </a:p>
        </p:txBody>
      </p:sp>
      <p:sp>
        <p:nvSpPr>
          <p:cNvPr id="31" name="Rettangolo con angoli arrotondati 1024">
            <a:extLst>
              <a:ext uri="{FF2B5EF4-FFF2-40B4-BE49-F238E27FC236}">
                <a16:creationId xmlns:a16="http://schemas.microsoft.com/office/drawing/2014/main" id="{E38D9C01-4C23-54B0-D08A-EA883CDD1836}"/>
              </a:ext>
            </a:extLst>
          </p:cNvPr>
          <p:cNvSpPr/>
          <p:nvPr/>
        </p:nvSpPr>
        <p:spPr>
          <a:xfrm>
            <a:off x="426195" y="5250087"/>
            <a:ext cx="4490542" cy="403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 err="1"/>
              <a:t>Assertions</a:t>
            </a:r>
            <a:r>
              <a:rPr lang="it-IT" dirty="0"/>
              <a:t> </a:t>
            </a:r>
          </a:p>
        </p:txBody>
      </p:sp>
      <p:sp>
        <p:nvSpPr>
          <p:cNvPr id="34" name="Rettangolo con angoli arrotondati 1024">
            <a:extLst>
              <a:ext uri="{FF2B5EF4-FFF2-40B4-BE49-F238E27FC236}">
                <a16:creationId xmlns:a16="http://schemas.microsoft.com/office/drawing/2014/main" id="{180A08DC-C35B-3731-DDEB-3A6F22E954A3}"/>
              </a:ext>
            </a:extLst>
          </p:cNvPr>
          <p:cNvSpPr/>
          <p:nvPr/>
        </p:nvSpPr>
        <p:spPr>
          <a:xfrm>
            <a:off x="426194" y="5652652"/>
            <a:ext cx="4490542" cy="403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 err="1"/>
              <a:t>Tests</a:t>
            </a:r>
            <a:r>
              <a:rPr lang="it-IT" dirty="0"/>
              <a:t> Coverage</a:t>
            </a:r>
          </a:p>
        </p:txBody>
      </p:sp>
      <p:sp>
        <p:nvSpPr>
          <p:cNvPr id="35" name="Rettangolo con angoli arrotondati 28">
            <a:extLst>
              <a:ext uri="{FF2B5EF4-FFF2-40B4-BE49-F238E27FC236}">
                <a16:creationId xmlns:a16="http://schemas.microsoft.com/office/drawing/2014/main" id="{E7EE4693-72DF-B280-DB4E-E1AD7698688A}"/>
              </a:ext>
            </a:extLst>
          </p:cNvPr>
          <p:cNvSpPr/>
          <p:nvPr/>
        </p:nvSpPr>
        <p:spPr>
          <a:xfrm>
            <a:off x="5400281" y="3289182"/>
            <a:ext cx="6641618" cy="234979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it-IT" dirty="0"/>
              <a:t>Integration </a:t>
            </a:r>
            <a:r>
              <a:rPr lang="it-IT" dirty="0" err="1"/>
              <a:t>Tests</a:t>
            </a:r>
          </a:p>
        </p:txBody>
      </p:sp>
      <p:sp>
        <p:nvSpPr>
          <p:cNvPr id="36" name="Rettangolo con angoli arrotondati 30">
            <a:extLst>
              <a:ext uri="{FF2B5EF4-FFF2-40B4-BE49-F238E27FC236}">
                <a16:creationId xmlns:a16="http://schemas.microsoft.com/office/drawing/2014/main" id="{F3C9DD22-5BC6-0BEF-204B-E2CDAE8F47A5}"/>
              </a:ext>
            </a:extLst>
          </p:cNvPr>
          <p:cNvSpPr/>
          <p:nvPr/>
        </p:nvSpPr>
        <p:spPr>
          <a:xfrm>
            <a:off x="5673134" y="3796179"/>
            <a:ext cx="6201447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dirty="0"/>
              <a:t>Test Cases</a:t>
            </a:r>
            <a:endParaRPr lang="it-IT" dirty="0"/>
          </a:p>
        </p:txBody>
      </p:sp>
      <p:sp>
        <p:nvSpPr>
          <p:cNvPr id="37" name="Rettangolo con angoli arrotondati 1023">
            <a:extLst>
              <a:ext uri="{FF2B5EF4-FFF2-40B4-BE49-F238E27FC236}">
                <a16:creationId xmlns:a16="http://schemas.microsoft.com/office/drawing/2014/main" id="{AAE4115F-1B77-E21C-0CFA-312EF6B051F4}"/>
              </a:ext>
            </a:extLst>
          </p:cNvPr>
          <p:cNvSpPr/>
          <p:nvPr/>
        </p:nvSpPr>
        <p:spPr>
          <a:xfrm>
            <a:off x="5676955" y="4179005"/>
            <a:ext cx="6201447" cy="41106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 err="1"/>
              <a:t>Verify</a:t>
            </a:r>
            <a:r>
              <a:rPr lang="it-IT" dirty="0"/>
              <a:t> the interactions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components</a:t>
            </a:r>
            <a:endParaRPr lang="it-IT" dirty="0"/>
          </a:p>
        </p:txBody>
      </p:sp>
      <p:sp>
        <p:nvSpPr>
          <p:cNvPr id="38" name="Rettangolo con angoli arrotondati 1024">
            <a:extLst>
              <a:ext uri="{FF2B5EF4-FFF2-40B4-BE49-F238E27FC236}">
                <a16:creationId xmlns:a16="http://schemas.microsoft.com/office/drawing/2014/main" id="{1565B5B0-5FCB-E8EB-2695-4178B77D80A1}"/>
              </a:ext>
            </a:extLst>
          </p:cNvPr>
          <p:cNvSpPr/>
          <p:nvPr/>
        </p:nvSpPr>
        <p:spPr>
          <a:xfrm>
            <a:off x="5673931" y="4588727"/>
            <a:ext cx="6201447" cy="403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 err="1"/>
              <a:t>Assertions</a:t>
            </a:r>
            <a:r>
              <a:rPr lang="it-IT" dirty="0"/>
              <a:t> </a:t>
            </a:r>
          </a:p>
        </p:txBody>
      </p:sp>
      <p:sp>
        <p:nvSpPr>
          <p:cNvPr id="39" name="Rettangolo con angoli arrotondati 1024">
            <a:extLst>
              <a:ext uri="{FF2B5EF4-FFF2-40B4-BE49-F238E27FC236}">
                <a16:creationId xmlns:a16="http://schemas.microsoft.com/office/drawing/2014/main" id="{363FC768-1F25-E07A-0EEE-0D128C752373}"/>
              </a:ext>
            </a:extLst>
          </p:cNvPr>
          <p:cNvSpPr/>
          <p:nvPr/>
        </p:nvSpPr>
        <p:spPr>
          <a:xfrm>
            <a:off x="5673930" y="4991293"/>
            <a:ext cx="6201447" cy="403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/>
              <a:t>System </a:t>
            </a:r>
            <a:r>
              <a:rPr lang="it-IT" dirty="0" err="1"/>
              <a:t>integrity</a:t>
            </a:r>
          </a:p>
        </p:txBody>
      </p:sp>
    </p:spTree>
    <p:extLst>
      <p:ext uri="{BB962C8B-B14F-4D97-AF65-F5344CB8AC3E}">
        <p14:creationId xmlns:p14="http://schemas.microsoft.com/office/powerpoint/2010/main" val="1119904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57F9A5-F4F6-2048-D304-DE5C0B267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91" y="5134313"/>
            <a:ext cx="8534400" cy="1507067"/>
          </a:xfrm>
        </p:spPr>
        <p:txBody>
          <a:bodyPr/>
          <a:lstStyle/>
          <a:p>
            <a:r>
              <a:rPr lang="it-IT" dirty="0"/>
              <a:t>Repository and CI/CD PIPELINES</a:t>
            </a:r>
          </a:p>
        </p:txBody>
      </p:sp>
      <p:pic>
        <p:nvPicPr>
          <p:cNvPr id="3" name="Immagine 2" descr="File:GitLab logo.svg - Wikipedia">
            <a:extLst>
              <a:ext uri="{FF2B5EF4-FFF2-40B4-BE49-F238E27FC236}">
                <a16:creationId xmlns:a16="http://schemas.microsoft.com/office/drawing/2014/main" id="{7589B3E3-2D39-C9C5-5F1F-C3CA806F4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75" y="497971"/>
            <a:ext cx="2196860" cy="66650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A41C4EE-7D3B-F200-3CC6-D25E7443B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923" y="738377"/>
            <a:ext cx="9078289" cy="267432"/>
          </a:xfrm>
          <a:prstGeom prst="rect">
            <a:avLst/>
          </a:prstGeom>
        </p:spPr>
      </p:pic>
      <p:sp>
        <p:nvSpPr>
          <p:cNvPr id="6" name="Rettangolo con angoli arrotondati 28">
            <a:extLst>
              <a:ext uri="{FF2B5EF4-FFF2-40B4-BE49-F238E27FC236}">
                <a16:creationId xmlns:a16="http://schemas.microsoft.com/office/drawing/2014/main" id="{03E59D44-106D-7662-7ED3-E151360BAA68}"/>
              </a:ext>
            </a:extLst>
          </p:cNvPr>
          <p:cNvSpPr/>
          <p:nvPr/>
        </p:nvSpPr>
        <p:spPr>
          <a:xfrm>
            <a:off x="253186" y="2268392"/>
            <a:ext cx="5160752" cy="279549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it-IT" dirty="0"/>
              <a:t>Repository</a:t>
            </a:r>
          </a:p>
        </p:txBody>
      </p:sp>
      <p:sp>
        <p:nvSpPr>
          <p:cNvPr id="8" name="Rettangolo con angoli arrotondati 30">
            <a:extLst>
              <a:ext uri="{FF2B5EF4-FFF2-40B4-BE49-F238E27FC236}">
                <a16:creationId xmlns:a16="http://schemas.microsoft.com/office/drawing/2014/main" id="{3F411581-CC01-346F-83FD-15AEB1EE33BD}"/>
              </a:ext>
            </a:extLst>
          </p:cNvPr>
          <p:cNvSpPr/>
          <p:nvPr/>
        </p:nvSpPr>
        <p:spPr>
          <a:xfrm>
            <a:off x="425398" y="2775389"/>
            <a:ext cx="4821221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dirty="0"/>
              <a:t>Version-controlled storage location</a:t>
            </a:r>
            <a:endParaRPr lang="it-IT" dirty="0"/>
          </a:p>
        </p:txBody>
      </p:sp>
      <p:sp>
        <p:nvSpPr>
          <p:cNvPr id="10" name="Rettangolo con angoli arrotondati 1023">
            <a:extLst>
              <a:ext uri="{FF2B5EF4-FFF2-40B4-BE49-F238E27FC236}">
                <a16:creationId xmlns:a16="http://schemas.microsoft.com/office/drawing/2014/main" id="{A120E0DD-3210-C50A-DA5A-0A36E33AF47C}"/>
              </a:ext>
            </a:extLst>
          </p:cNvPr>
          <p:cNvSpPr/>
          <p:nvPr/>
        </p:nvSpPr>
        <p:spPr>
          <a:xfrm>
            <a:off x="429219" y="3169100"/>
            <a:ext cx="4821221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 err="1">
                <a:ea typeface="+mn-lt"/>
                <a:cs typeface="+mn-lt"/>
              </a:rPr>
              <a:t>Branch</a:t>
            </a:r>
            <a:r>
              <a:rPr lang="it-IT" dirty="0">
                <a:solidFill>
                  <a:srgbClr val="FFFFFF"/>
                </a:solidFill>
                <a:ea typeface="+mn-lt"/>
                <a:cs typeface="+mn-lt"/>
              </a:rPr>
              <a:t> </a:t>
            </a:r>
            <a:endParaRPr lang="it-IT"/>
          </a:p>
        </p:txBody>
      </p:sp>
      <p:sp>
        <p:nvSpPr>
          <p:cNvPr id="12" name="Rettangolo con angoli arrotondati 1024">
            <a:extLst>
              <a:ext uri="{FF2B5EF4-FFF2-40B4-BE49-F238E27FC236}">
                <a16:creationId xmlns:a16="http://schemas.microsoft.com/office/drawing/2014/main" id="{169FE15E-560E-EF17-8FCC-70E6A855DE76}"/>
              </a:ext>
            </a:extLst>
          </p:cNvPr>
          <p:cNvSpPr/>
          <p:nvPr/>
        </p:nvSpPr>
        <p:spPr>
          <a:xfrm>
            <a:off x="426195" y="3567937"/>
            <a:ext cx="4821221" cy="403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 err="1"/>
              <a:t>Commit</a:t>
            </a:r>
          </a:p>
        </p:txBody>
      </p:sp>
      <p:sp>
        <p:nvSpPr>
          <p:cNvPr id="14" name="Rettangolo con angoli arrotondati 1024">
            <a:extLst>
              <a:ext uri="{FF2B5EF4-FFF2-40B4-BE49-F238E27FC236}">
                <a16:creationId xmlns:a16="http://schemas.microsoft.com/office/drawing/2014/main" id="{AB369EA9-7976-3198-097D-F631C42009F0}"/>
              </a:ext>
            </a:extLst>
          </p:cNvPr>
          <p:cNvSpPr/>
          <p:nvPr/>
        </p:nvSpPr>
        <p:spPr>
          <a:xfrm>
            <a:off x="426194" y="3970502"/>
            <a:ext cx="4821221" cy="403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/>
              <a:t>Merge </a:t>
            </a:r>
            <a:r>
              <a:rPr lang="it-IT" dirty="0" err="1"/>
              <a:t>Request</a:t>
            </a:r>
          </a:p>
        </p:txBody>
      </p:sp>
      <p:sp>
        <p:nvSpPr>
          <p:cNvPr id="16" name="Rettangolo con angoli arrotondati 28">
            <a:extLst>
              <a:ext uri="{FF2B5EF4-FFF2-40B4-BE49-F238E27FC236}">
                <a16:creationId xmlns:a16="http://schemas.microsoft.com/office/drawing/2014/main" id="{638350D6-B270-B34A-F5EE-8723D5A9219B}"/>
              </a:ext>
            </a:extLst>
          </p:cNvPr>
          <p:cNvSpPr/>
          <p:nvPr/>
        </p:nvSpPr>
        <p:spPr>
          <a:xfrm>
            <a:off x="5702204" y="2512804"/>
            <a:ext cx="6210298" cy="234979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it-IT" dirty="0"/>
              <a:t>CI/CD Pipelines</a:t>
            </a:r>
          </a:p>
        </p:txBody>
      </p:sp>
      <p:sp>
        <p:nvSpPr>
          <p:cNvPr id="18" name="Rettangolo con angoli arrotondati 30">
            <a:extLst>
              <a:ext uri="{FF2B5EF4-FFF2-40B4-BE49-F238E27FC236}">
                <a16:creationId xmlns:a16="http://schemas.microsoft.com/office/drawing/2014/main" id="{43FEBBC6-238A-5BE9-D512-F9605D5342DB}"/>
              </a:ext>
            </a:extLst>
          </p:cNvPr>
          <p:cNvSpPr/>
          <p:nvPr/>
        </p:nvSpPr>
        <p:spPr>
          <a:xfrm>
            <a:off x="5946303" y="3019801"/>
            <a:ext cx="5798881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dirty="0"/>
              <a:t>Continuous Integration (</a:t>
            </a:r>
            <a:r>
              <a:rPr lang="en-GB" b="1" dirty="0"/>
              <a:t>CI</a:t>
            </a:r>
            <a:r>
              <a:rPr lang="en-GB" dirty="0"/>
              <a:t>)</a:t>
            </a:r>
            <a:endParaRPr lang="it-IT" dirty="0"/>
          </a:p>
        </p:txBody>
      </p:sp>
      <p:sp>
        <p:nvSpPr>
          <p:cNvPr id="20" name="Rettangolo con angoli arrotondati 1023">
            <a:extLst>
              <a:ext uri="{FF2B5EF4-FFF2-40B4-BE49-F238E27FC236}">
                <a16:creationId xmlns:a16="http://schemas.microsoft.com/office/drawing/2014/main" id="{A0617409-6D84-DC86-1957-B517A62A6E28}"/>
              </a:ext>
            </a:extLst>
          </p:cNvPr>
          <p:cNvSpPr/>
          <p:nvPr/>
        </p:nvSpPr>
        <p:spPr>
          <a:xfrm>
            <a:off x="5950124" y="3413512"/>
            <a:ext cx="5798881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 err="1"/>
              <a:t>Continuous</a:t>
            </a:r>
            <a:r>
              <a:rPr lang="it-IT" dirty="0"/>
              <a:t> Deployment (</a:t>
            </a:r>
            <a:r>
              <a:rPr lang="it-IT" b="1" dirty="0"/>
              <a:t>CD</a:t>
            </a:r>
            <a:r>
              <a:rPr lang="it-IT" dirty="0"/>
              <a:t>)</a:t>
            </a:r>
          </a:p>
        </p:txBody>
      </p:sp>
      <p:sp>
        <p:nvSpPr>
          <p:cNvPr id="22" name="Rettangolo con angoli arrotondati 1024">
            <a:extLst>
              <a:ext uri="{FF2B5EF4-FFF2-40B4-BE49-F238E27FC236}">
                <a16:creationId xmlns:a16="http://schemas.microsoft.com/office/drawing/2014/main" id="{C6AED60B-387F-E537-8854-2C235EA4C1A7}"/>
              </a:ext>
            </a:extLst>
          </p:cNvPr>
          <p:cNvSpPr/>
          <p:nvPr/>
        </p:nvSpPr>
        <p:spPr>
          <a:xfrm>
            <a:off x="5947100" y="3812349"/>
            <a:ext cx="5798881" cy="403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 err="1"/>
              <a:t>Automatic</a:t>
            </a:r>
            <a:r>
              <a:rPr lang="it-IT" dirty="0"/>
              <a:t> </a:t>
            </a:r>
            <a:r>
              <a:rPr lang="it-IT" dirty="0" err="1"/>
              <a:t>processes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guide from Dev to </a:t>
            </a:r>
            <a:r>
              <a:rPr lang="it-IT" dirty="0" err="1"/>
              <a:t>Prod</a:t>
            </a:r>
          </a:p>
        </p:txBody>
      </p:sp>
      <p:sp>
        <p:nvSpPr>
          <p:cNvPr id="24" name="Rettangolo con angoli arrotondati 1024">
            <a:extLst>
              <a:ext uri="{FF2B5EF4-FFF2-40B4-BE49-F238E27FC236}">
                <a16:creationId xmlns:a16="http://schemas.microsoft.com/office/drawing/2014/main" id="{CB78C776-FD53-D31C-2A5F-C04A08E59971}"/>
              </a:ext>
            </a:extLst>
          </p:cNvPr>
          <p:cNvSpPr/>
          <p:nvPr/>
        </p:nvSpPr>
        <p:spPr>
          <a:xfrm>
            <a:off x="5947099" y="4214915"/>
            <a:ext cx="5798881" cy="403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 err="1"/>
              <a:t>Artifact</a:t>
            </a:r>
            <a:r>
              <a:rPr lang="it-IT" dirty="0"/>
              <a:t>/Deliverable from Tags</a:t>
            </a:r>
          </a:p>
        </p:txBody>
      </p:sp>
      <p:sp>
        <p:nvSpPr>
          <p:cNvPr id="25" name="Rettangolo con angoli arrotondati 1024">
            <a:extLst>
              <a:ext uri="{FF2B5EF4-FFF2-40B4-BE49-F238E27FC236}">
                <a16:creationId xmlns:a16="http://schemas.microsoft.com/office/drawing/2014/main" id="{51C38973-104D-EE63-C602-875C48C05C2F}"/>
              </a:ext>
            </a:extLst>
          </p:cNvPr>
          <p:cNvSpPr/>
          <p:nvPr/>
        </p:nvSpPr>
        <p:spPr>
          <a:xfrm>
            <a:off x="426193" y="4373067"/>
            <a:ext cx="4821221" cy="403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2159441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61450B-5112-FD9A-AE6A-A0FFD4343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5278087"/>
            <a:ext cx="8534400" cy="1507067"/>
          </a:xfrm>
        </p:spPr>
        <p:txBody>
          <a:bodyPr/>
          <a:lstStyle/>
          <a:p>
            <a:r>
              <a:rPr lang="it-IT" dirty="0" err="1"/>
              <a:t>results</a:t>
            </a:r>
          </a:p>
        </p:txBody>
      </p:sp>
      <p:pic>
        <p:nvPicPr>
          <p:cNvPr id="4" name="Immagine 3" descr="Immagine che contiene testo, schermata, software, design&#10;&#10;Descrizione generata automaticamente">
            <a:extLst>
              <a:ext uri="{FF2B5EF4-FFF2-40B4-BE49-F238E27FC236}">
                <a16:creationId xmlns:a16="http://schemas.microsoft.com/office/drawing/2014/main" id="{CFBFAF9C-4FE4-65BA-E864-F050E168E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891" y="396935"/>
            <a:ext cx="10492593" cy="500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96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61450B-5112-FD9A-AE6A-A0FFD4343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5349974"/>
            <a:ext cx="8534400" cy="1507067"/>
          </a:xfrm>
        </p:spPr>
        <p:txBody>
          <a:bodyPr/>
          <a:lstStyle/>
          <a:p>
            <a:r>
              <a:rPr lang="it-IT" dirty="0" err="1"/>
              <a:t>results</a:t>
            </a:r>
          </a:p>
        </p:txBody>
      </p:sp>
      <p:pic>
        <p:nvPicPr>
          <p:cNvPr id="3" name="Immagine 2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E0E0C2DA-0C18-C2DA-7B64-65344BF4E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71" y="310670"/>
            <a:ext cx="10708257" cy="512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64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61450B-5112-FD9A-AE6A-A0FFD4343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5335596"/>
            <a:ext cx="8534400" cy="1507067"/>
          </a:xfrm>
        </p:spPr>
        <p:txBody>
          <a:bodyPr/>
          <a:lstStyle/>
          <a:p>
            <a:r>
              <a:rPr lang="it-IT" dirty="0" err="1"/>
              <a:t>results</a:t>
            </a:r>
          </a:p>
        </p:txBody>
      </p:sp>
      <p:pic>
        <p:nvPicPr>
          <p:cNvPr id="3" name="Immagine 2" descr="Immagine che contiene schermata, testo, software, Icona del computer&#10;&#10;Descrizione generata automaticamente">
            <a:extLst>
              <a:ext uri="{FF2B5EF4-FFF2-40B4-BE49-F238E27FC236}">
                <a16:creationId xmlns:a16="http://schemas.microsoft.com/office/drawing/2014/main" id="{2914459D-AEDD-423F-5079-9C7DBF96F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24" y="379768"/>
            <a:ext cx="10391952" cy="506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5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61450B-5112-FD9A-AE6A-A0FFD4343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5019294"/>
            <a:ext cx="8534400" cy="1507067"/>
          </a:xfrm>
        </p:spPr>
        <p:txBody>
          <a:bodyPr/>
          <a:lstStyle/>
          <a:p>
            <a:r>
              <a:rPr lang="it-IT" dirty="0" err="1"/>
              <a:t>results</a:t>
            </a:r>
          </a:p>
        </p:txBody>
      </p:sp>
      <p:pic>
        <p:nvPicPr>
          <p:cNvPr id="4" name="Immagine 3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A4B1EEF5-6F8A-87DE-3B84-9154F9C0C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769" y="397872"/>
            <a:ext cx="10136037" cy="491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28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7EDC6D-0711-D678-E36F-AC0626F97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19" y="461672"/>
            <a:ext cx="8534400" cy="1507067"/>
          </a:xfrm>
        </p:spPr>
        <p:txBody>
          <a:bodyPr/>
          <a:lstStyle/>
          <a:p>
            <a:r>
              <a:rPr lang="it-IT" dirty="0"/>
              <a:t>CONCLUSION</a:t>
            </a:r>
          </a:p>
        </p:txBody>
      </p:sp>
      <p:sp>
        <p:nvSpPr>
          <p:cNvPr id="5" name="Rettangolo con angoli arrotondati 28">
            <a:extLst>
              <a:ext uri="{FF2B5EF4-FFF2-40B4-BE49-F238E27FC236}">
                <a16:creationId xmlns:a16="http://schemas.microsoft.com/office/drawing/2014/main" id="{762E818B-EB63-264F-F746-DA4DCDEC39F4}"/>
              </a:ext>
            </a:extLst>
          </p:cNvPr>
          <p:cNvSpPr/>
          <p:nvPr/>
        </p:nvSpPr>
        <p:spPr>
          <a:xfrm>
            <a:off x="2912996" y="2498427"/>
            <a:ext cx="6210298" cy="234979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it-IT" dirty="0" err="1"/>
              <a:t>Achieved</a:t>
            </a:r>
            <a:r>
              <a:rPr lang="it-IT" dirty="0"/>
              <a:t> goals</a:t>
            </a:r>
          </a:p>
        </p:txBody>
      </p:sp>
      <p:sp>
        <p:nvSpPr>
          <p:cNvPr id="7" name="Rettangolo con angoli arrotondati 30">
            <a:extLst>
              <a:ext uri="{FF2B5EF4-FFF2-40B4-BE49-F238E27FC236}">
                <a16:creationId xmlns:a16="http://schemas.microsoft.com/office/drawing/2014/main" id="{396988C3-B4EB-54DC-E3F9-26D9ED36093D}"/>
              </a:ext>
            </a:extLst>
          </p:cNvPr>
          <p:cNvSpPr/>
          <p:nvPr/>
        </p:nvSpPr>
        <p:spPr>
          <a:xfrm>
            <a:off x="3157095" y="3005424"/>
            <a:ext cx="5798881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dirty="0"/>
              <a:t>Robustness</a:t>
            </a:r>
            <a:endParaRPr lang="it-IT" dirty="0"/>
          </a:p>
        </p:txBody>
      </p:sp>
      <p:sp>
        <p:nvSpPr>
          <p:cNvPr id="9" name="Rettangolo con angoli arrotondati 1023">
            <a:extLst>
              <a:ext uri="{FF2B5EF4-FFF2-40B4-BE49-F238E27FC236}">
                <a16:creationId xmlns:a16="http://schemas.microsoft.com/office/drawing/2014/main" id="{C9389626-E13B-DA51-64CE-5E983830BA20}"/>
              </a:ext>
            </a:extLst>
          </p:cNvPr>
          <p:cNvSpPr/>
          <p:nvPr/>
        </p:nvSpPr>
        <p:spPr>
          <a:xfrm>
            <a:off x="3160916" y="3399135"/>
            <a:ext cx="5798881" cy="4001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err="1"/>
              <a:t>Scalability</a:t>
            </a:r>
          </a:p>
        </p:txBody>
      </p:sp>
      <p:sp>
        <p:nvSpPr>
          <p:cNvPr id="11" name="Rettangolo con angoli arrotondati 1024">
            <a:extLst>
              <a:ext uri="{FF2B5EF4-FFF2-40B4-BE49-F238E27FC236}">
                <a16:creationId xmlns:a16="http://schemas.microsoft.com/office/drawing/2014/main" id="{1AC56D54-8E75-E409-20D6-9A0ADDA3D185}"/>
              </a:ext>
            </a:extLst>
          </p:cNvPr>
          <p:cNvSpPr/>
          <p:nvPr/>
        </p:nvSpPr>
        <p:spPr>
          <a:xfrm>
            <a:off x="3157892" y="3797972"/>
            <a:ext cx="5798881" cy="403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/>
              <a:t>Reliability</a:t>
            </a:r>
          </a:p>
        </p:txBody>
      </p:sp>
      <p:sp>
        <p:nvSpPr>
          <p:cNvPr id="13" name="Rettangolo con angoli arrotondati 1024">
            <a:extLst>
              <a:ext uri="{FF2B5EF4-FFF2-40B4-BE49-F238E27FC236}">
                <a16:creationId xmlns:a16="http://schemas.microsoft.com/office/drawing/2014/main" id="{3D1F307A-F2BB-45C3-64FD-AA94C5FF8199}"/>
              </a:ext>
            </a:extLst>
          </p:cNvPr>
          <p:cNvSpPr/>
          <p:nvPr/>
        </p:nvSpPr>
        <p:spPr>
          <a:xfrm>
            <a:off x="3157891" y="4200538"/>
            <a:ext cx="5798881" cy="403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/>
              <a:t>User-</a:t>
            </a:r>
            <a:r>
              <a:rPr lang="it-IT" dirty="0" err="1"/>
              <a:t>friendliness</a:t>
            </a:r>
          </a:p>
        </p:txBody>
      </p:sp>
    </p:spTree>
    <p:extLst>
      <p:ext uri="{BB962C8B-B14F-4D97-AF65-F5344CB8AC3E}">
        <p14:creationId xmlns:p14="http://schemas.microsoft.com/office/powerpoint/2010/main" val="1992454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01440B-E9B4-0FB8-BA3C-2EF33000C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4740" y="1166162"/>
            <a:ext cx="4264325" cy="1507067"/>
          </a:xfrm>
        </p:spPr>
        <p:txBody>
          <a:bodyPr/>
          <a:lstStyle/>
          <a:p>
            <a:r>
              <a:rPr lang="it-IT" dirty="0"/>
              <a:t>Future</a:t>
            </a:r>
            <a:br>
              <a:rPr lang="it-IT" dirty="0"/>
            </a:br>
            <a:r>
              <a:rPr lang="it-IT" dirty="0" err="1"/>
              <a:t>developments</a:t>
            </a:r>
          </a:p>
        </p:txBody>
      </p:sp>
      <p:pic>
        <p:nvPicPr>
          <p:cNvPr id="4" name="Immagine 3" descr="InfluxDB Driver for Tridium Niagara N4 | NiagaraMarketplace">
            <a:extLst>
              <a:ext uri="{FF2B5EF4-FFF2-40B4-BE49-F238E27FC236}">
                <a16:creationId xmlns:a16="http://schemas.microsoft.com/office/drawing/2014/main" id="{987BE4DA-8E73-071E-2C52-B7AF2B3B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938" y="154107"/>
            <a:ext cx="1187032" cy="1201409"/>
          </a:xfrm>
          <a:prstGeom prst="rect">
            <a:avLst/>
          </a:prstGeom>
        </p:spPr>
      </p:pic>
      <p:pic>
        <p:nvPicPr>
          <p:cNvPr id="6" name="Picture 2" descr="Python (programming language) - Wikipedia">
            <a:extLst>
              <a:ext uri="{FF2B5EF4-FFF2-40B4-BE49-F238E27FC236}">
                <a16:creationId xmlns:a16="http://schemas.microsoft.com/office/drawing/2014/main" id="{69FFCC82-A479-51A4-FDC4-42C04E610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640" y="298125"/>
            <a:ext cx="832353" cy="91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9B6D995-008B-8B6F-7F49-3A1DCC5939A1}"/>
              </a:ext>
            </a:extLst>
          </p:cNvPr>
          <p:cNvSpPr txBox="1"/>
          <p:nvPr/>
        </p:nvSpPr>
        <p:spPr>
          <a:xfrm>
            <a:off x="5509456" y="1021856"/>
            <a:ext cx="1292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AdaptersManager</a:t>
            </a:r>
            <a:endParaRPr lang="en-GB" dirty="0"/>
          </a:p>
        </p:txBody>
      </p:sp>
      <p:pic>
        <p:nvPicPr>
          <p:cNvPr id="10" name="Immagine 9" descr="SPRING BOOT: come far generare un WAR a Spring Boot – ultimatecodingblog">
            <a:extLst>
              <a:ext uri="{FF2B5EF4-FFF2-40B4-BE49-F238E27FC236}">
                <a16:creationId xmlns:a16="http://schemas.microsoft.com/office/drawing/2014/main" id="{C1DE670C-8407-25BE-DCA7-21B1FCF1A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060" y="236704"/>
            <a:ext cx="1765539" cy="921196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A7C6586-0C1C-E572-A325-CD1B8015C87D}"/>
              </a:ext>
            </a:extLst>
          </p:cNvPr>
          <p:cNvSpPr txBox="1"/>
          <p:nvPr/>
        </p:nvSpPr>
        <p:spPr>
          <a:xfrm>
            <a:off x="415814" y="988090"/>
            <a:ext cx="2121647" cy="3735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REST SERVICE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BDFA9573-7E91-FD58-3A50-328F0078F39A}"/>
              </a:ext>
            </a:extLst>
          </p:cNvPr>
          <p:cNvCxnSpPr>
            <a:cxnSpLocks/>
          </p:cNvCxnSpPr>
          <p:nvPr/>
        </p:nvCxnSpPr>
        <p:spPr>
          <a:xfrm flipH="1" flipV="1">
            <a:off x="2344098" y="746877"/>
            <a:ext cx="877177" cy="8680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72BA44A8-A7DE-9491-4E18-87945AB2AE6C}"/>
              </a:ext>
            </a:extLst>
          </p:cNvPr>
          <p:cNvCxnSpPr>
            <a:cxnSpLocks/>
          </p:cNvCxnSpPr>
          <p:nvPr/>
        </p:nvCxnSpPr>
        <p:spPr>
          <a:xfrm>
            <a:off x="4581373" y="749805"/>
            <a:ext cx="963125" cy="5698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magine 17" descr="Apache kafka - Download free icons">
            <a:extLst>
              <a:ext uri="{FF2B5EF4-FFF2-40B4-BE49-F238E27FC236}">
                <a16:creationId xmlns:a16="http://schemas.microsoft.com/office/drawing/2014/main" id="{CD7092BD-78E1-B477-083F-07A0EAD6F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6059" y="2963172"/>
            <a:ext cx="1305466" cy="1305466"/>
          </a:xfrm>
          <a:prstGeom prst="rect">
            <a:avLst/>
          </a:prstGeom>
        </p:spPr>
      </p:pic>
      <p:pic>
        <p:nvPicPr>
          <p:cNvPr id="20" name="Immagine 19" descr="Build a Homelab Dashboard: Part 5, Telegraf Introduction - Homelab Rat">
            <a:extLst>
              <a:ext uri="{FF2B5EF4-FFF2-40B4-BE49-F238E27FC236}">
                <a16:creationId xmlns:a16="http://schemas.microsoft.com/office/drawing/2014/main" id="{8D83A1C7-0934-51BE-14D5-FBE5D28E82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7872" y="1943948"/>
            <a:ext cx="1765539" cy="396556"/>
          </a:xfrm>
          <a:prstGeom prst="rect">
            <a:avLst/>
          </a:prstGeom>
        </p:spPr>
      </p:pic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448D59F6-40D3-5FE9-D49F-A152BDF2021C}"/>
              </a:ext>
            </a:extLst>
          </p:cNvPr>
          <p:cNvCxnSpPr/>
          <p:nvPr/>
        </p:nvCxnSpPr>
        <p:spPr>
          <a:xfrm flipH="1" flipV="1">
            <a:off x="3985407" y="2339198"/>
            <a:ext cx="5751" cy="638351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1B3EA244-0F8B-29E6-6CE7-CCE6FFC34967}"/>
              </a:ext>
            </a:extLst>
          </p:cNvPr>
          <p:cNvCxnSpPr>
            <a:cxnSpLocks/>
          </p:cNvCxnSpPr>
          <p:nvPr/>
        </p:nvCxnSpPr>
        <p:spPr>
          <a:xfrm flipH="1" flipV="1">
            <a:off x="3971029" y="1361535"/>
            <a:ext cx="5749" cy="566468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Python (programming language) - Wikipedia">
            <a:extLst>
              <a:ext uri="{FF2B5EF4-FFF2-40B4-BE49-F238E27FC236}">
                <a16:creationId xmlns:a16="http://schemas.microsoft.com/office/drawing/2014/main" id="{DE542C36-DA98-F1E1-C88B-501568205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08" y="2884133"/>
            <a:ext cx="832353" cy="91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844FD85-C462-C9F4-5E77-6A33AF461632}"/>
              </a:ext>
            </a:extLst>
          </p:cNvPr>
          <p:cNvSpPr txBox="1"/>
          <p:nvPr/>
        </p:nvSpPr>
        <p:spPr>
          <a:xfrm>
            <a:off x="489192" y="4046052"/>
            <a:ext cx="1292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Adapters</a:t>
            </a:r>
            <a:endParaRPr lang="en-GB" dirty="0"/>
          </a:p>
        </p:txBody>
      </p:sp>
      <p:pic>
        <p:nvPicPr>
          <p:cNvPr id="28" name="Picture 2" descr="Python (programming language) - Wikipedia">
            <a:extLst>
              <a:ext uri="{FF2B5EF4-FFF2-40B4-BE49-F238E27FC236}">
                <a16:creationId xmlns:a16="http://schemas.microsoft.com/office/drawing/2014/main" id="{32694AA6-A5DE-0953-5AB7-33A33937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81" y="3027906"/>
            <a:ext cx="832353" cy="91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Python (programming language) - Wikipedia">
            <a:extLst>
              <a:ext uri="{FF2B5EF4-FFF2-40B4-BE49-F238E27FC236}">
                <a16:creationId xmlns:a16="http://schemas.microsoft.com/office/drawing/2014/main" id="{436FE32D-A133-F52C-DFFD-FD392C7B0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55" y="3171679"/>
            <a:ext cx="832353" cy="91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Python (programming language) - Wikipedia">
            <a:extLst>
              <a:ext uri="{FF2B5EF4-FFF2-40B4-BE49-F238E27FC236}">
                <a16:creationId xmlns:a16="http://schemas.microsoft.com/office/drawing/2014/main" id="{BF8568BA-1BE2-5532-120A-7F5B17401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27" y="3315452"/>
            <a:ext cx="832353" cy="91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9377569D-E948-698D-2F18-D289069E46F0}"/>
              </a:ext>
            </a:extLst>
          </p:cNvPr>
          <p:cNvCxnSpPr>
            <a:cxnSpLocks/>
          </p:cNvCxnSpPr>
          <p:nvPr/>
        </p:nvCxnSpPr>
        <p:spPr>
          <a:xfrm flipV="1">
            <a:off x="1935938" y="3630974"/>
            <a:ext cx="1653238" cy="8679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con angoli arrotondati 28">
            <a:extLst>
              <a:ext uri="{FF2B5EF4-FFF2-40B4-BE49-F238E27FC236}">
                <a16:creationId xmlns:a16="http://schemas.microsoft.com/office/drawing/2014/main" id="{3A33F08F-B940-CC4C-6DE9-EBE3E7DB80FA}"/>
              </a:ext>
            </a:extLst>
          </p:cNvPr>
          <p:cNvSpPr/>
          <p:nvPr/>
        </p:nvSpPr>
        <p:spPr>
          <a:xfrm>
            <a:off x="2682958" y="4439371"/>
            <a:ext cx="6210298" cy="217726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it-IT" b="1" dirty="0" err="1"/>
              <a:t>Scalability</a:t>
            </a:r>
            <a:r>
              <a:rPr lang="it-IT" b="1" dirty="0"/>
              <a:t> </a:t>
            </a:r>
            <a:r>
              <a:rPr lang="it-IT" b="1" dirty="0" err="1"/>
              <a:t>issue</a:t>
            </a:r>
            <a:r>
              <a:rPr lang="it-IT" b="1" dirty="0"/>
              <a:t> Fix:</a:t>
            </a:r>
            <a:endParaRPr lang="it-IT" b="1" dirty="0">
              <a:ea typeface="+mn-lt"/>
              <a:cs typeface="+mn-lt"/>
            </a:endParaRPr>
          </a:p>
          <a:p>
            <a:r>
              <a:rPr lang="en-GB" dirty="0">
                <a:ea typeface="+mn-lt"/>
                <a:cs typeface="+mn-lt"/>
              </a:rPr>
              <a:t>Change data storing from cache to Influx</a:t>
            </a:r>
            <a:endParaRPr lang="it-IT" dirty="0"/>
          </a:p>
        </p:txBody>
      </p:sp>
      <p:sp>
        <p:nvSpPr>
          <p:cNvPr id="11" name="Rettangolo con angoli arrotondati 30">
            <a:extLst>
              <a:ext uri="{FF2B5EF4-FFF2-40B4-BE49-F238E27FC236}">
                <a16:creationId xmlns:a16="http://schemas.microsoft.com/office/drawing/2014/main" id="{EB99F542-1588-3D14-FE76-2203E34C8A04}"/>
              </a:ext>
            </a:extLst>
          </p:cNvPr>
          <p:cNvSpPr/>
          <p:nvPr/>
        </p:nvSpPr>
        <p:spPr>
          <a:xfrm>
            <a:off x="2927057" y="5219537"/>
            <a:ext cx="5798881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dirty="0"/>
              <a:t>Improve Scalability</a:t>
            </a:r>
            <a:endParaRPr lang="it-IT" dirty="0"/>
          </a:p>
        </p:txBody>
      </p:sp>
      <p:sp>
        <p:nvSpPr>
          <p:cNvPr id="15" name="Rettangolo con angoli arrotondati 1023">
            <a:extLst>
              <a:ext uri="{FF2B5EF4-FFF2-40B4-BE49-F238E27FC236}">
                <a16:creationId xmlns:a16="http://schemas.microsoft.com/office/drawing/2014/main" id="{3BC18429-C25A-2FB9-218A-0FC12447E555}"/>
              </a:ext>
            </a:extLst>
          </p:cNvPr>
          <p:cNvSpPr/>
          <p:nvPr/>
        </p:nvSpPr>
        <p:spPr>
          <a:xfrm>
            <a:off x="2930878" y="5613248"/>
            <a:ext cx="5798881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/>
              <a:t>Reduce RAM </a:t>
            </a:r>
            <a:r>
              <a:rPr lang="it-IT" dirty="0" err="1"/>
              <a:t>consumption</a:t>
            </a:r>
          </a:p>
        </p:txBody>
      </p:sp>
      <p:sp>
        <p:nvSpPr>
          <p:cNvPr id="19" name="Rettangolo con angoli arrotondati 1024">
            <a:extLst>
              <a:ext uri="{FF2B5EF4-FFF2-40B4-BE49-F238E27FC236}">
                <a16:creationId xmlns:a16="http://schemas.microsoft.com/office/drawing/2014/main" id="{06D3FF35-0543-F48C-AFA3-516C34C8FC74}"/>
              </a:ext>
            </a:extLst>
          </p:cNvPr>
          <p:cNvSpPr/>
          <p:nvPr/>
        </p:nvSpPr>
        <p:spPr>
          <a:xfrm>
            <a:off x="2927854" y="6012085"/>
            <a:ext cx="5798881" cy="403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/>
              <a:t>Performance </a:t>
            </a:r>
            <a:r>
              <a:rPr lang="it-IT" dirty="0" err="1"/>
              <a:t>level</a:t>
            </a:r>
            <a:r>
              <a:rPr lang="it-IT" dirty="0"/>
              <a:t> </a:t>
            </a:r>
            <a:r>
              <a:rPr lang="it-IT" dirty="0" err="1"/>
              <a:t>maintained</a:t>
            </a:r>
          </a:p>
        </p:txBody>
      </p:sp>
    </p:spTree>
    <p:extLst>
      <p:ext uri="{BB962C8B-B14F-4D97-AF65-F5344CB8AC3E}">
        <p14:creationId xmlns:p14="http://schemas.microsoft.com/office/powerpoint/2010/main" val="945057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01440B-E9B4-0FB8-BA3C-2EF33000C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6551" y="375407"/>
            <a:ext cx="4451231" cy="1507067"/>
          </a:xfrm>
        </p:spPr>
        <p:txBody>
          <a:bodyPr/>
          <a:lstStyle/>
          <a:p>
            <a:r>
              <a:rPr lang="it-IT" dirty="0"/>
              <a:t>Future</a:t>
            </a:r>
            <a:br>
              <a:rPr lang="it-IT" dirty="0"/>
            </a:br>
            <a:r>
              <a:rPr lang="it-IT" dirty="0" err="1"/>
              <a:t>developments</a:t>
            </a:r>
          </a:p>
        </p:txBody>
      </p:sp>
      <p:pic>
        <p:nvPicPr>
          <p:cNvPr id="5" name="Immagine 4" descr="database mysql&quot; Icon - Download for free – Iconduck">
            <a:extLst>
              <a:ext uri="{FF2B5EF4-FFF2-40B4-BE49-F238E27FC236}">
                <a16:creationId xmlns:a16="http://schemas.microsoft.com/office/drawing/2014/main" id="{F6ABBD45-E843-DE46-49CB-07C605A14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31" y="1330058"/>
            <a:ext cx="1190445" cy="1250525"/>
          </a:xfrm>
          <a:prstGeom prst="rect">
            <a:avLst/>
          </a:prstGeom>
        </p:spPr>
      </p:pic>
      <p:pic>
        <p:nvPicPr>
          <p:cNvPr id="9" name="Immagine 8" descr="SPRING BOOT: come far generare un WAR a Spring Boot – ultimatecodingblog">
            <a:extLst>
              <a:ext uri="{FF2B5EF4-FFF2-40B4-BE49-F238E27FC236}">
                <a16:creationId xmlns:a16="http://schemas.microsoft.com/office/drawing/2014/main" id="{8C60282A-1AB2-0624-B2FE-BF2170DC0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909" y="1473156"/>
            <a:ext cx="1823049" cy="949950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7E5055B0-E433-4797-53B8-E8686B8CD640}"/>
              </a:ext>
            </a:extLst>
          </p:cNvPr>
          <p:cNvCxnSpPr>
            <a:cxnSpLocks/>
          </p:cNvCxnSpPr>
          <p:nvPr/>
        </p:nvCxnSpPr>
        <p:spPr>
          <a:xfrm flipH="1">
            <a:off x="1377352" y="887084"/>
            <a:ext cx="969034" cy="554964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673A48D-1BA5-F247-AAE2-BD1D6E941CF9}"/>
              </a:ext>
            </a:extLst>
          </p:cNvPr>
          <p:cNvSpPr txBox="1"/>
          <p:nvPr/>
        </p:nvSpPr>
        <p:spPr>
          <a:xfrm>
            <a:off x="4781909" y="2265871"/>
            <a:ext cx="211059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CONFIGURATION SCHEDULER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EE3FFE97-ECFB-1722-FAEA-4301CB3CE321}"/>
              </a:ext>
            </a:extLst>
          </p:cNvPr>
          <p:cNvCxnSpPr>
            <a:cxnSpLocks/>
          </p:cNvCxnSpPr>
          <p:nvPr/>
        </p:nvCxnSpPr>
        <p:spPr>
          <a:xfrm flipH="1" flipV="1">
            <a:off x="1420482" y="2477217"/>
            <a:ext cx="868392" cy="451452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Memoria interna 20">
            <a:extLst>
              <a:ext uri="{FF2B5EF4-FFF2-40B4-BE49-F238E27FC236}">
                <a16:creationId xmlns:a16="http://schemas.microsoft.com/office/drawing/2014/main" id="{9F0C4379-25A3-6AF8-E6C4-C9B2F64FC0D2}"/>
              </a:ext>
            </a:extLst>
          </p:cNvPr>
          <p:cNvSpPr/>
          <p:nvPr/>
        </p:nvSpPr>
        <p:spPr>
          <a:xfrm>
            <a:off x="2410756" y="204646"/>
            <a:ext cx="1147107" cy="1380226"/>
          </a:xfrm>
          <a:prstGeom prst="flowChartInternalStorag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entities</a:t>
            </a:r>
          </a:p>
        </p:txBody>
      </p:sp>
      <p:sp>
        <p:nvSpPr>
          <p:cNvPr id="24" name="Memoria interna 23">
            <a:extLst>
              <a:ext uri="{FF2B5EF4-FFF2-40B4-BE49-F238E27FC236}">
                <a16:creationId xmlns:a16="http://schemas.microsoft.com/office/drawing/2014/main" id="{3D19CF55-3C10-3094-E21F-7865D33B14AE}"/>
              </a:ext>
            </a:extLst>
          </p:cNvPr>
          <p:cNvSpPr/>
          <p:nvPr/>
        </p:nvSpPr>
        <p:spPr>
          <a:xfrm>
            <a:off x="2410755" y="2152572"/>
            <a:ext cx="1114450" cy="1401997"/>
          </a:xfrm>
          <a:prstGeom prst="flowChartInternalStorag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dirty="0" err="1">
                <a:solidFill>
                  <a:schemeClr val="bg1"/>
                </a:solidFill>
                <a:ea typeface="+mn-lt"/>
                <a:cs typeface="+mn-lt"/>
              </a:rPr>
              <a:t>old</a:t>
            </a:r>
            <a:r>
              <a:rPr lang="it-IT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ea typeface="+mn-lt"/>
                <a:cs typeface="+mn-lt"/>
              </a:rPr>
              <a:t>entities</a:t>
            </a:r>
            <a:endParaRPr lang="it-IT" dirty="0" err="1">
              <a:solidFill>
                <a:schemeClr val="bg1"/>
              </a:solidFill>
            </a:endParaRPr>
          </a:p>
          <a:p>
            <a:pPr algn="ctr"/>
            <a:endParaRPr lang="it-IT" dirty="0"/>
          </a:p>
        </p:txBody>
      </p: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6FB8D94F-6D3D-2A94-F204-2DDE22AC44B2}"/>
              </a:ext>
            </a:extLst>
          </p:cNvPr>
          <p:cNvCxnSpPr>
            <a:cxnSpLocks/>
          </p:cNvCxnSpPr>
          <p:nvPr/>
        </p:nvCxnSpPr>
        <p:spPr>
          <a:xfrm flipH="1" flipV="1">
            <a:off x="3648972" y="852578"/>
            <a:ext cx="1012168" cy="825260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A327CCFF-24D6-2BAB-BA40-25EED8A3B3C2}"/>
              </a:ext>
            </a:extLst>
          </p:cNvPr>
          <p:cNvCxnSpPr>
            <a:cxnSpLocks/>
          </p:cNvCxnSpPr>
          <p:nvPr/>
        </p:nvCxnSpPr>
        <p:spPr>
          <a:xfrm flipH="1">
            <a:off x="3634595" y="2238555"/>
            <a:ext cx="1040920" cy="698735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Rettangolo con angoli arrotondati 28">
            <a:extLst>
              <a:ext uri="{FF2B5EF4-FFF2-40B4-BE49-F238E27FC236}">
                <a16:creationId xmlns:a16="http://schemas.microsoft.com/office/drawing/2014/main" id="{D5ED7DCA-C5E4-B103-5095-23C332BB20E3}"/>
              </a:ext>
            </a:extLst>
          </p:cNvPr>
          <p:cNvSpPr/>
          <p:nvPr/>
        </p:nvSpPr>
        <p:spPr>
          <a:xfrm>
            <a:off x="2970505" y="4022428"/>
            <a:ext cx="6181544" cy="245043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it-IT" b="1" err="1"/>
              <a:t>Scalability</a:t>
            </a:r>
            <a:r>
              <a:rPr lang="it-IT" b="1" dirty="0"/>
              <a:t> </a:t>
            </a:r>
            <a:r>
              <a:rPr lang="it-IT" b="1" err="1"/>
              <a:t>issue</a:t>
            </a:r>
            <a:r>
              <a:rPr lang="it-IT" b="1" dirty="0"/>
              <a:t> Fix:</a:t>
            </a:r>
            <a:endParaRPr lang="it-IT" b="1">
              <a:ea typeface="+mn-lt"/>
              <a:cs typeface="+mn-lt"/>
            </a:endParaRPr>
          </a:p>
          <a:p>
            <a:r>
              <a:rPr lang="en-GB" dirty="0">
                <a:ea typeface="+mn-lt"/>
                <a:cs typeface="+mn-lt"/>
              </a:rPr>
              <a:t>Memorization of the previous state of a device from cache to a new MySQL Table</a:t>
            </a:r>
            <a:endParaRPr lang="it-IT" dirty="0"/>
          </a:p>
        </p:txBody>
      </p:sp>
      <p:sp>
        <p:nvSpPr>
          <p:cNvPr id="7" name="Rettangolo con angoli arrotondati 30">
            <a:extLst>
              <a:ext uri="{FF2B5EF4-FFF2-40B4-BE49-F238E27FC236}">
                <a16:creationId xmlns:a16="http://schemas.microsoft.com/office/drawing/2014/main" id="{67CF0B45-1F2A-7BD6-001E-6809E380F01E}"/>
              </a:ext>
            </a:extLst>
          </p:cNvPr>
          <p:cNvSpPr/>
          <p:nvPr/>
        </p:nvSpPr>
        <p:spPr>
          <a:xfrm>
            <a:off x="3185850" y="5075763"/>
            <a:ext cx="5798881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dirty="0"/>
              <a:t>Improve Scalability</a:t>
            </a:r>
            <a:endParaRPr lang="it-IT" dirty="0"/>
          </a:p>
        </p:txBody>
      </p:sp>
      <p:sp>
        <p:nvSpPr>
          <p:cNvPr id="10" name="Rettangolo con angoli arrotondati 1023">
            <a:extLst>
              <a:ext uri="{FF2B5EF4-FFF2-40B4-BE49-F238E27FC236}">
                <a16:creationId xmlns:a16="http://schemas.microsoft.com/office/drawing/2014/main" id="{48465347-CA85-AB41-86F2-390ADA7B346F}"/>
              </a:ext>
            </a:extLst>
          </p:cNvPr>
          <p:cNvSpPr/>
          <p:nvPr/>
        </p:nvSpPr>
        <p:spPr>
          <a:xfrm>
            <a:off x="3189671" y="5469474"/>
            <a:ext cx="5787996" cy="4001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/>
              <a:t>Reduce RAM </a:t>
            </a:r>
            <a:r>
              <a:rPr lang="it-IT" dirty="0" err="1"/>
              <a:t>consumption</a:t>
            </a:r>
          </a:p>
        </p:txBody>
      </p:sp>
      <p:sp>
        <p:nvSpPr>
          <p:cNvPr id="12" name="Rettangolo con angoli arrotondati 1024">
            <a:extLst>
              <a:ext uri="{FF2B5EF4-FFF2-40B4-BE49-F238E27FC236}">
                <a16:creationId xmlns:a16="http://schemas.microsoft.com/office/drawing/2014/main" id="{26F97998-6060-D599-13B3-F1CB5F901FA7}"/>
              </a:ext>
            </a:extLst>
          </p:cNvPr>
          <p:cNvSpPr/>
          <p:nvPr/>
        </p:nvSpPr>
        <p:spPr>
          <a:xfrm>
            <a:off x="3186647" y="5868311"/>
            <a:ext cx="5798881" cy="403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/>
              <a:t>Performance </a:t>
            </a:r>
            <a:r>
              <a:rPr lang="it-IT" dirty="0" err="1"/>
              <a:t>level</a:t>
            </a:r>
            <a:r>
              <a:rPr lang="it-IT" dirty="0"/>
              <a:t> </a:t>
            </a:r>
            <a:r>
              <a:rPr lang="it-IT" dirty="0" err="1"/>
              <a:t>improvement</a:t>
            </a:r>
          </a:p>
        </p:txBody>
      </p:sp>
    </p:spTree>
    <p:extLst>
      <p:ext uri="{BB962C8B-B14F-4D97-AF65-F5344CB8AC3E}">
        <p14:creationId xmlns:p14="http://schemas.microsoft.com/office/powerpoint/2010/main" val="1220361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8B878C-AC0D-80D3-4B8A-54732D74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6824" y="372355"/>
            <a:ext cx="5483323" cy="1507067"/>
          </a:xfrm>
        </p:spPr>
        <p:txBody>
          <a:bodyPr/>
          <a:lstStyle/>
          <a:p>
            <a:r>
              <a:rPr lang="it-IT" dirty="0" err="1"/>
              <a:t>architecture</a:t>
            </a:r>
            <a:endParaRPr lang="en-GB" dirty="0"/>
          </a:p>
        </p:txBody>
      </p:sp>
      <p:pic>
        <p:nvPicPr>
          <p:cNvPr id="10" name="Immagine 9" descr="Immagine che contiene diagramma, testo, schizzo, Disegno tecnico&#10;&#10;Descrizione generata automaticamente">
            <a:extLst>
              <a:ext uri="{FF2B5EF4-FFF2-40B4-BE49-F238E27FC236}">
                <a16:creationId xmlns:a16="http://schemas.microsoft.com/office/drawing/2014/main" id="{42BAE2D0-6306-673A-C07A-0CECE7215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" y="0"/>
            <a:ext cx="4832977" cy="6858000"/>
          </a:xfrm>
          <a:prstGeom prst="rect">
            <a:avLst/>
          </a:prstGeom>
        </p:spPr>
      </p:pic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F7CEA44D-1587-1BE6-D8DA-56604B281981}"/>
              </a:ext>
            </a:extLst>
          </p:cNvPr>
          <p:cNvSpPr/>
          <p:nvPr/>
        </p:nvSpPr>
        <p:spPr>
          <a:xfrm>
            <a:off x="5223850" y="2190934"/>
            <a:ext cx="6409854" cy="287900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dirty="0"/>
              <a:t>Groups</a:t>
            </a:r>
            <a:endParaRPr lang="en-GB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608FD96-9382-608D-18C7-31CCD589FF2C}"/>
              </a:ext>
            </a:extLst>
          </p:cNvPr>
          <p:cNvSpPr/>
          <p:nvPr/>
        </p:nvSpPr>
        <p:spPr>
          <a:xfrm>
            <a:off x="5413973" y="2779408"/>
            <a:ext cx="6029608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Input Flow</a:t>
            </a:r>
            <a:endParaRPr lang="en-GB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6540268A-7D5D-4613-588C-76B04942521C}"/>
              </a:ext>
            </a:extLst>
          </p:cNvPr>
          <p:cNvSpPr/>
          <p:nvPr/>
        </p:nvSpPr>
        <p:spPr>
          <a:xfrm>
            <a:off x="5403417" y="3176610"/>
            <a:ext cx="6029608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Data Management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ACDE4C2-27F3-91A1-16A9-E074A8446F9A}"/>
              </a:ext>
            </a:extLst>
          </p:cNvPr>
          <p:cNvSpPr/>
          <p:nvPr/>
        </p:nvSpPr>
        <p:spPr>
          <a:xfrm>
            <a:off x="5402226" y="3575447"/>
            <a:ext cx="6029608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User Interface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8A0E029D-0E60-F560-46F7-489168E4765C}"/>
              </a:ext>
            </a:extLst>
          </p:cNvPr>
          <p:cNvSpPr/>
          <p:nvPr/>
        </p:nvSpPr>
        <p:spPr>
          <a:xfrm>
            <a:off x="5413111" y="3965246"/>
            <a:ext cx="6018722" cy="4001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/>
              <a:t>Authentication and User profiling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9974B3E-61DD-C90C-85A5-0227BD7F9355}"/>
              </a:ext>
            </a:extLst>
          </p:cNvPr>
          <p:cNvSpPr/>
          <p:nvPr/>
        </p:nvSpPr>
        <p:spPr>
          <a:xfrm>
            <a:off x="5414302" y="4373096"/>
            <a:ext cx="6007838" cy="4001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1459613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26A86E-CD82-081F-0E31-D1FC8705A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401" y="2675785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it-IT" sz="4800" dirty="0">
                <a:solidFill>
                  <a:srgbClr val="FFFFFF"/>
                </a:solidFill>
                <a:ea typeface="+mj-lt"/>
                <a:cs typeface="+mj-lt"/>
              </a:rPr>
              <a:t>THANK YOU</a:t>
            </a:r>
            <a:endParaRPr lang="it-IT" sz="4800"/>
          </a:p>
        </p:txBody>
      </p:sp>
    </p:spTree>
    <p:extLst>
      <p:ext uri="{BB962C8B-B14F-4D97-AF65-F5344CB8AC3E}">
        <p14:creationId xmlns:p14="http://schemas.microsoft.com/office/powerpoint/2010/main" val="4029139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2C43BE-3C0B-63DE-9821-D3A304427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7650" y="890070"/>
            <a:ext cx="5861443" cy="1507067"/>
          </a:xfrm>
        </p:spPr>
        <p:txBody>
          <a:bodyPr/>
          <a:lstStyle/>
          <a:p>
            <a:r>
              <a:rPr lang="it-IT" dirty="0"/>
              <a:t>Core </a:t>
            </a:r>
            <a:r>
              <a:rPr lang="it-IT" dirty="0" err="1"/>
              <a:t>technologies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1692F4-FEAF-2D27-C33E-B0F3D3A82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2968" y="220346"/>
            <a:ext cx="5057264" cy="284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A9ED23DC-E0D9-4417-D6D2-5E397CF61545}"/>
              </a:ext>
            </a:extLst>
          </p:cNvPr>
          <p:cNvSpPr/>
          <p:nvPr/>
        </p:nvSpPr>
        <p:spPr>
          <a:xfrm>
            <a:off x="226337" y="2807591"/>
            <a:ext cx="5540720" cy="1967096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/>
              <a:t>Kubernetes </a:t>
            </a:r>
            <a:endParaRPr lang="en-GB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CF5588F5-76AF-493D-BEF6-E3C1A81B4726}"/>
              </a:ext>
            </a:extLst>
          </p:cNvPr>
          <p:cNvSpPr/>
          <p:nvPr/>
        </p:nvSpPr>
        <p:spPr>
          <a:xfrm>
            <a:off x="416460" y="3396064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Container </a:t>
            </a:r>
            <a:r>
              <a:rPr lang="it-IT" dirty="0" err="1"/>
              <a:t>Orchestration</a:t>
            </a:r>
            <a:r>
              <a:rPr lang="it-IT" dirty="0"/>
              <a:t> Platform</a:t>
            </a:r>
            <a:endParaRPr lang="en-GB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D354557-EFF6-F2ED-154B-5A8E4E2748D3}"/>
              </a:ext>
            </a:extLst>
          </p:cNvPr>
          <p:cNvSpPr/>
          <p:nvPr/>
        </p:nvSpPr>
        <p:spPr>
          <a:xfrm>
            <a:off x="405904" y="3793266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/>
              <a:t>Pod</a:t>
            </a:r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AE4F06DA-C783-DE08-B394-F0108C8DED89}"/>
              </a:ext>
            </a:extLst>
          </p:cNvPr>
          <p:cNvSpPr/>
          <p:nvPr/>
        </p:nvSpPr>
        <p:spPr>
          <a:xfrm>
            <a:off x="402880" y="4192103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Controller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6EE00449-CE7D-A169-5C04-4896CFC31587}"/>
              </a:ext>
            </a:extLst>
          </p:cNvPr>
          <p:cNvSpPr/>
          <p:nvPr/>
        </p:nvSpPr>
        <p:spPr>
          <a:xfrm>
            <a:off x="6257453" y="4592288"/>
            <a:ext cx="5540720" cy="1967096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/>
              <a:t>Helm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7E73EB6D-4BA2-33A2-1912-5461E6EBF32E}"/>
              </a:ext>
            </a:extLst>
          </p:cNvPr>
          <p:cNvSpPr/>
          <p:nvPr/>
        </p:nvSpPr>
        <p:spPr>
          <a:xfrm>
            <a:off x="6447576" y="5180761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Package Manager for </a:t>
            </a:r>
            <a:r>
              <a:rPr lang="it-IT" dirty="0" err="1"/>
              <a:t>Kubernetes</a:t>
            </a:r>
            <a:endParaRPr lang="en-GB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4AC3E0E1-F4B3-236E-EF17-792B4E55EBF8}"/>
              </a:ext>
            </a:extLst>
          </p:cNvPr>
          <p:cNvSpPr/>
          <p:nvPr/>
        </p:nvSpPr>
        <p:spPr>
          <a:xfrm>
            <a:off x="6437020" y="5577963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/>
              <a:t>Charts</a:t>
            </a:r>
            <a:endParaRPr lang="it-IT" dirty="0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48E11A15-E7AB-2E80-AC6D-0B1A0C09232B}"/>
              </a:ext>
            </a:extLst>
          </p:cNvPr>
          <p:cNvSpPr/>
          <p:nvPr/>
        </p:nvSpPr>
        <p:spPr>
          <a:xfrm>
            <a:off x="6433996" y="5976800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Release</a:t>
            </a:r>
          </a:p>
        </p:txBody>
      </p:sp>
    </p:spTree>
    <p:extLst>
      <p:ext uri="{BB962C8B-B14F-4D97-AF65-F5344CB8AC3E}">
        <p14:creationId xmlns:p14="http://schemas.microsoft.com/office/powerpoint/2010/main" val="752713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D3F037-0EED-D04D-970C-284483AC0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756" y="4553165"/>
            <a:ext cx="5548622" cy="1507067"/>
          </a:xfrm>
        </p:spPr>
        <p:txBody>
          <a:bodyPr/>
          <a:lstStyle/>
          <a:p>
            <a:r>
              <a:rPr lang="it-IT" dirty="0"/>
              <a:t>Event Streaming Bus</a:t>
            </a:r>
            <a:endParaRPr lang="en-GB" dirty="0"/>
          </a:p>
        </p:txBody>
      </p:sp>
      <p:pic>
        <p:nvPicPr>
          <p:cNvPr id="2050" name="Picture 2" descr="Apache Kafka: flusso di dati in tempo reale | OVHcloud">
            <a:extLst>
              <a:ext uri="{FF2B5EF4-FFF2-40B4-BE49-F238E27FC236}">
                <a16:creationId xmlns:a16="http://schemas.microsoft.com/office/drawing/2014/main" id="{C6A6D6A0-0581-38F0-FED0-B837039F8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56" y="921826"/>
            <a:ext cx="3527156" cy="136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pache ZooKeeper - Wikipedia">
            <a:extLst>
              <a:ext uri="{FF2B5EF4-FFF2-40B4-BE49-F238E27FC236}">
                <a16:creationId xmlns:a16="http://schemas.microsoft.com/office/drawing/2014/main" id="{40E4FC86-CE64-9271-D618-BF9D43407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507" y="330533"/>
            <a:ext cx="1675848" cy="90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hiteBoard Coder: Prometheus and JMX">
            <a:extLst>
              <a:ext uri="{FF2B5EF4-FFF2-40B4-BE49-F238E27FC236}">
                <a16:creationId xmlns:a16="http://schemas.microsoft.com/office/drawing/2014/main" id="{84F5E5C8-A0C4-418F-FCDC-3F7A22974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507" y="1658240"/>
            <a:ext cx="1293191" cy="129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C092863E-A9EA-83E3-B409-581C015EB131}"/>
              </a:ext>
            </a:extLst>
          </p:cNvPr>
          <p:cNvCxnSpPr>
            <a:cxnSpLocks/>
            <a:stCxn id="2050" idx="3"/>
            <a:endCxn id="2056" idx="1"/>
          </p:cNvCxnSpPr>
          <p:nvPr/>
        </p:nvCxnSpPr>
        <p:spPr>
          <a:xfrm>
            <a:off x="3799912" y="1603885"/>
            <a:ext cx="896595" cy="700951"/>
          </a:xfrm>
          <a:prstGeom prst="straightConnector1">
            <a:avLst/>
          </a:prstGeom>
          <a:ln w="47625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F24A481B-1D10-98E9-DEAF-F34F6DCC9627}"/>
              </a:ext>
            </a:extLst>
          </p:cNvPr>
          <p:cNvCxnSpPr>
            <a:cxnSpLocks/>
            <a:stCxn id="2050" idx="3"/>
            <a:endCxn id="2054" idx="1"/>
          </p:cNvCxnSpPr>
          <p:nvPr/>
        </p:nvCxnSpPr>
        <p:spPr>
          <a:xfrm flipV="1">
            <a:off x="3799912" y="783012"/>
            <a:ext cx="896595" cy="820873"/>
          </a:xfrm>
          <a:prstGeom prst="straightConnector1">
            <a:avLst/>
          </a:prstGeom>
          <a:ln w="47625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4FFA913A-492B-5B50-AC29-49570A3E8993}"/>
              </a:ext>
            </a:extLst>
          </p:cNvPr>
          <p:cNvSpPr/>
          <p:nvPr/>
        </p:nvSpPr>
        <p:spPr>
          <a:xfrm>
            <a:off x="6538111" y="1903409"/>
            <a:ext cx="5540720" cy="436158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/>
              <a:t>Apache Kafka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 err="1"/>
              <a:t>ZooKeeper</a:t>
            </a:r>
            <a:endParaRPr lang="en-GB" dirty="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72FBAF9-3A66-13C9-D89D-576C60DCAAD5}"/>
              </a:ext>
            </a:extLst>
          </p:cNvPr>
          <p:cNvSpPr/>
          <p:nvPr/>
        </p:nvSpPr>
        <p:spPr>
          <a:xfrm>
            <a:off x="6728234" y="2491882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Message Broker</a:t>
            </a:r>
            <a:endParaRPr lang="en-GB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272B5119-639B-427C-2675-61E960434CDD}"/>
              </a:ext>
            </a:extLst>
          </p:cNvPr>
          <p:cNvSpPr/>
          <p:nvPr/>
        </p:nvSpPr>
        <p:spPr>
          <a:xfrm>
            <a:off x="6717678" y="2889084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err="1"/>
              <a:t>Topics</a:t>
            </a:r>
            <a:endParaRPr lang="it-IT" dirty="0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2BD590C6-BD7F-E56A-45C1-892FF6551AB3}"/>
              </a:ext>
            </a:extLst>
          </p:cNvPr>
          <p:cNvSpPr/>
          <p:nvPr/>
        </p:nvSpPr>
        <p:spPr>
          <a:xfrm>
            <a:off x="6714654" y="3287921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Producers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21589D66-FBE1-DCD4-7B2E-6C9835EBA02B}"/>
              </a:ext>
            </a:extLst>
          </p:cNvPr>
          <p:cNvSpPr/>
          <p:nvPr/>
        </p:nvSpPr>
        <p:spPr>
          <a:xfrm>
            <a:off x="6724225" y="3675873"/>
            <a:ext cx="5201147" cy="41106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Consumers / Consumer Groups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8DFFE8E0-6152-8784-E166-7DCEF34D3A55}"/>
              </a:ext>
            </a:extLst>
          </p:cNvPr>
          <p:cNvSpPr/>
          <p:nvPr/>
        </p:nvSpPr>
        <p:spPr>
          <a:xfrm>
            <a:off x="6743458" y="4708731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/>
              <a:t>Distributed Coordination</a:t>
            </a:r>
            <a:endParaRPr lang="it-IT" dirty="0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640E4BD4-57B6-C583-6CFC-562BAD1E8FAC}"/>
              </a:ext>
            </a:extLst>
          </p:cNvPr>
          <p:cNvSpPr/>
          <p:nvPr/>
        </p:nvSpPr>
        <p:spPr>
          <a:xfrm>
            <a:off x="6740434" y="5107568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Quorum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60A895EA-30F3-6408-D2C3-F631A77BE872}"/>
              </a:ext>
            </a:extLst>
          </p:cNvPr>
          <p:cNvSpPr/>
          <p:nvPr/>
        </p:nvSpPr>
        <p:spPr>
          <a:xfrm>
            <a:off x="6728234" y="5506405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err="1"/>
              <a:t>ZNode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33571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EF96AF-38BD-E1C9-A2DF-38E1AE508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592" y="867625"/>
            <a:ext cx="4961299" cy="987833"/>
          </a:xfrm>
        </p:spPr>
        <p:txBody>
          <a:bodyPr/>
          <a:lstStyle/>
          <a:p>
            <a:pPr algn="ctr"/>
            <a:r>
              <a:rPr lang="it-IT" dirty="0"/>
              <a:t>Input Flow</a:t>
            </a:r>
            <a:endParaRPr lang="en-GB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E221B54-FA8F-C73D-EDDB-24D9ADB07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68126" y="671278"/>
            <a:ext cx="254603" cy="11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F2AD655-51CF-3FFB-7CE1-F58E138F0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347" y="2446813"/>
            <a:ext cx="907581" cy="604906"/>
          </a:xfrm>
          <a:prstGeom prst="rect">
            <a:avLst/>
          </a:prstGeom>
        </p:spPr>
      </p:pic>
      <p:pic>
        <p:nvPicPr>
          <p:cNvPr id="3076" name="Picture 4" descr="Solarimetro modbus con ingresso sonda temperatura esterna - PDM - cod.  SUNMETER-PRO - ITSensor - ITSensor">
            <a:extLst>
              <a:ext uri="{FF2B5EF4-FFF2-40B4-BE49-F238E27FC236}">
                <a16:creationId xmlns:a16="http://schemas.microsoft.com/office/drawing/2014/main" id="{9CAFE88C-F3CD-3838-6C60-5AB814636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492" y="3649138"/>
            <a:ext cx="876262" cy="87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 descr="Immagine che contiene cilindro&#10;&#10;Descrizione generata automaticamente">
            <a:extLst>
              <a:ext uri="{FF2B5EF4-FFF2-40B4-BE49-F238E27FC236}">
                <a16:creationId xmlns:a16="http://schemas.microsoft.com/office/drawing/2014/main" id="{3DB1B7C3-29CE-E0A9-12F0-497A9EA479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752" y="5341303"/>
            <a:ext cx="649823" cy="976661"/>
          </a:xfrm>
          <a:prstGeom prst="rect">
            <a:avLst/>
          </a:prstGeom>
        </p:spPr>
      </p:pic>
      <p:pic>
        <p:nvPicPr>
          <p:cNvPr id="3080" name="Picture 8" descr="Resistenza al vento">
            <a:extLst>
              <a:ext uri="{FF2B5EF4-FFF2-40B4-BE49-F238E27FC236}">
                <a16:creationId xmlns:a16="http://schemas.microsoft.com/office/drawing/2014/main" id="{A13CDD06-8382-FBBD-CC5D-4BA8722E5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5" y="2521882"/>
            <a:ext cx="449210" cy="44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 descr="Immagine che contiene schermata&#10;&#10;Descrizione generata automaticamente">
            <a:extLst>
              <a:ext uri="{FF2B5EF4-FFF2-40B4-BE49-F238E27FC236}">
                <a16:creationId xmlns:a16="http://schemas.microsoft.com/office/drawing/2014/main" id="{C9F0979C-DEBD-2112-D3E5-DF91F71FEE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5" y="3785096"/>
            <a:ext cx="603335" cy="60333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C5C6C55C-F6EF-8501-01F8-8ACE4F72AC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45" y="5548879"/>
            <a:ext cx="456898" cy="520161"/>
          </a:xfrm>
          <a:prstGeom prst="rect">
            <a:avLst/>
          </a:prstGeom>
        </p:spPr>
      </p:pic>
      <p:pic>
        <p:nvPicPr>
          <p:cNvPr id="1026" name="Picture 2" descr="Python (programming language) - Wikipedia">
            <a:extLst>
              <a:ext uri="{FF2B5EF4-FFF2-40B4-BE49-F238E27FC236}">
                <a16:creationId xmlns:a16="http://schemas.microsoft.com/office/drawing/2014/main" id="{41606BAD-1118-91DF-B236-8ACF89BCE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422" y="842244"/>
            <a:ext cx="745587" cy="81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ython (programming language) - Wikipedia">
            <a:extLst>
              <a:ext uri="{FF2B5EF4-FFF2-40B4-BE49-F238E27FC236}">
                <a16:creationId xmlns:a16="http://schemas.microsoft.com/office/drawing/2014/main" id="{E8921F0D-4F6F-519A-4C1B-F2389D84B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725" y="2352496"/>
            <a:ext cx="745587" cy="81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ython (programming language) - Wikipedia">
            <a:extLst>
              <a:ext uri="{FF2B5EF4-FFF2-40B4-BE49-F238E27FC236}">
                <a16:creationId xmlns:a16="http://schemas.microsoft.com/office/drawing/2014/main" id="{6AD22AFA-BE2D-08FD-15AE-F9BAE63A6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422" y="3705478"/>
            <a:ext cx="745587" cy="81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ython (programming language) - Wikipedia">
            <a:extLst>
              <a:ext uri="{FF2B5EF4-FFF2-40B4-BE49-F238E27FC236}">
                <a16:creationId xmlns:a16="http://schemas.microsoft.com/office/drawing/2014/main" id="{E03FE147-5A3F-6288-9389-ECB46C3B9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648" y="5433343"/>
            <a:ext cx="745587" cy="81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pache kafka - Download free icons">
            <a:extLst>
              <a:ext uri="{FF2B5EF4-FFF2-40B4-BE49-F238E27FC236}">
                <a16:creationId xmlns:a16="http://schemas.microsoft.com/office/drawing/2014/main" id="{B2E7A650-B21E-17A5-B501-9237BFD39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102" y="1584380"/>
            <a:ext cx="1209700" cy="12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2" descr="Python (programming language) - Wikipedia">
            <a:extLst>
              <a:ext uri="{FF2B5EF4-FFF2-40B4-BE49-F238E27FC236}">
                <a16:creationId xmlns:a16="http://schemas.microsoft.com/office/drawing/2014/main" id="{9F5168A4-A072-043F-6FAD-903E2107C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909" y="5099858"/>
            <a:ext cx="745587" cy="81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4" name="CasellaDiTesto 1043">
            <a:extLst>
              <a:ext uri="{FF2B5EF4-FFF2-40B4-BE49-F238E27FC236}">
                <a16:creationId xmlns:a16="http://schemas.microsoft.com/office/drawing/2014/main" id="{CA9274CB-D7B3-9D11-A19D-5235238961FC}"/>
              </a:ext>
            </a:extLst>
          </p:cNvPr>
          <p:cNvSpPr txBox="1"/>
          <p:nvPr/>
        </p:nvSpPr>
        <p:spPr>
          <a:xfrm>
            <a:off x="2527227" y="355153"/>
            <a:ext cx="1292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Adapters</a:t>
            </a:r>
            <a:endParaRPr lang="en-GB" dirty="0"/>
          </a:p>
        </p:txBody>
      </p:sp>
      <p:sp>
        <p:nvSpPr>
          <p:cNvPr id="1045" name="CasellaDiTesto 1044">
            <a:extLst>
              <a:ext uri="{FF2B5EF4-FFF2-40B4-BE49-F238E27FC236}">
                <a16:creationId xmlns:a16="http://schemas.microsoft.com/office/drawing/2014/main" id="{25814D70-8EC9-327A-A715-CB85BEA868BF}"/>
              </a:ext>
            </a:extLst>
          </p:cNvPr>
          <p:cNvSpPr txBox="1"/>
          <p:nvPr/>
        </p:nvSpPr>
        <p:spPr>
          <a:xfrm>
            <a:off x="4615056" y="5943179"/>
            <a:ext cx="1292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AdaptersManager</a:t>
            </a:r>
            <a:endParaRPr lang="en-GB" dirty="0"/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CF5F8718-2060-1234-796C-D7EC0040B706}"/>
              </a:ext>
            </a:extLst>
          </p:cNvPr>
          <p:cNvCxnSpPr>
            <a:cxnSpLocks/>
          </p:cNvCxnSpPr>
          <p:nvPr/>
        </p:nvCxnSpPr>
        <p:spPr>
          <a:xfrm flipH="1" flipV="1">
            <a:off x="5134952" y="2794080"/>
            <a:ext cx="28751" cy="2305778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3788A286-6383-B43F-5ECC-E0B560A61143}"/>
              </a:ext>
            </a:extLst>
          </p:cNvPr>
          <p:cNvCxnSpPr>
            <a:cxnSpLocks/>
          </p:cNvCxnSpPr>
          <p:nvPr/>
        </p:nvCxnSpPr>
        <p:spPr>
          <a:xfrm flipV="1">
            <a:off x="3546235" y="2189230"/>
            <a:ext cx="983867" cy="3652654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BC9A4AD5-3FBD-20E4-C914-0B3D89ACF1CC}"/>
              </a:ext>
            </a:extLst>
          </p:cNvPr>
          <p:cNvCxnSpPr>
            <a:cxnSpLocks/>
          </p:cNvCxnSpPr>
          <p:nvPr/>
        </p:nvCxnSpPr>
        <p:spPr>
          <a:xfrm flipV="1">
            <a:off x="3491009" y="2189230"/>
            <a:ext cx="1039093" cy="1924789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3E412F84-55C7-BD2C-3500-3F4598071280}"/>
              </a:ext>
            </a:extLst>
          </p:cNvPr>
          <p:cNvCxnSpPr>
            <a:cxnSpLocks/>
          </p:cNvCxnSpPr>
          <p:nvPr/>
        </p:nvCxnSpPr>
        <p:spPr>
          <a:xfrm flipV="1">
            <a:off x="3496312" y="2189230"/>
            <a:ext cx="1033790" cy="571807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DB64B9A8-D043-B5CE-C8A4-A94F711767B0}"/>
              </a:ext>
            </a:extLst>
          </p:cNvPr>
          <p:cNvCxnSpPr>
            <a:cxnSpLocks/>
          </p:cNvCxnSpPr>
          <p:nvPr/>
        </p:nvCxnSpPr>
        <p:spPr>
          <a:xfrm>
            <a:off x="3491009" y="1250785"/>
            <a:ext cx="1039093" cy="938445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Connettore 2 1026">
            <a:extLst>
              <a:ext uri="{FF2B5EF4-FFF2-40B4-BE49-F238E27FC236}">
                <a16:creationId xmlns:a16="http://schemas.microsoft.com/office/drawing/2014/main" id="{ABE79D9B-014F-BE79-C5F6-7A1D50547926}"/>
              </a:ext>
            </a:extLst>
          </p:cNvPr>
          <p:cNvCxnSpPr>
            <a:cxnSpLocks/>
          </p:cNvCxnSpPr>
          <p:nvPr/>
        </p:nvCxnSpPr>
        <p:spPr>
          <a:xfrm>
            <a:off x="1722729" y="1249921"/>
            <a:ext cx="1022693" cy="864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Connettore 2 1032">
            <a:extLst>
              <a:ext uri="{FF2B5EF4-FFF2-40B4-BE49-F238E27FC236}">
                <a16:creationId xmlns:a16="http://schemas.microsoft.com/office/drawing/2014/main" id="{006FEFFD-7A58-6879-39BD-D5CFD972F5AD}"/>
              </a:ext>
            </a:extLst>
          </p:cNvPr>
          <p:cNvCxnSpPr>
            <a:cxnSpLocks/>
          </p:cNvCxnSpPr>
          <p:nvPr/>
        </p:nvCxnSpPr>
        <p:spPr>
          <a:xfrm>
            <a:off x="2008928" y="2749266"/>
            <a:ext cx="741797" cy="11771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Connettore 2 1035">
            <a:extLst>
              <a:ext uri="{FF2B5EF4-FFF2-40B4-BE49-F238E27FC236}">
                <a16:creationId xmlns:a16="http://schemas.microsoft.com/office/drawing/2014/main" id="{F7295E44-C988-A75D-825E-7BC448EB5798}"/>
              </a:ext>
            </a:extLst>
          </p:cNvPr>
          <p:cNvCxnSpPr>
            <a:cxnSpLocks/>
          </p:cNvCxnSpPr>
          <p:nvPr/>
        </p:nvCxnSpPr>
        <p:spPr>
          <a:xfrm>
            <a:off x="2004754" y="4087269"/>
            <a:ext cx="740668" cy="26750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ttore 2 1042">
            <a:extLst>
              <a:ext uri="{FF2B5EF4-FFF2-40B4-BE49-F238E27FC236}">
                <a16:creationId xmlns:a16="http://schemas.microsoft.com/office/drawing/2014/main" id="{7D4174FF-7EE0-328D-76C9-3605845678D4}"/>
              </a:ext>
            </a:extLst>
          </p:cNvPr>
          <p:cNvCxnSpPr>
            <a:cxnSpLocks/>
          </p:cNvCxnSpPr>
          <p:nvPr/>
        </p:nvCxnSpPr>
        <p:spPr>
          <a:xfrm>
            <a:off x="1974575" y="5829634"/>
            <a:ext cx="826073" cy="12250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Connettore 2 1048">
            <a:extLst>
              <a:ext uri="{FF2B5EF4-FFF2-40B4-BE49-F238E27FC236}">
                <a16:creationId xmlns:a16="http://schemas.microsoft.com/office/drawing/2014/main" id="{F1B55002-1655-4EB6-89A6-9DE505FF2261}"/>
              </a:ext>
            </a:extLst>
          </p:cNvPr>
          <p:cNvCxnSpPr>
            <a:cxnSpLocks/>
          </p:cNvCxnSpPr>
          <p:nvPr/>
        </p:nvCxnSpPr>
        <p:spPr>
          <a:xfrm>
            <a:off x="674929" y="5809465"/>
            <a:ext cx="649823" cy="20169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Connettore 2 1051">
            <a:extLst>
              <a:ext uri="{FF2B5EF4-FFF2-40B4-BE49-F238E27FC236}">
                <a16:creationId xmlns:a16="http://schemas.microsoft.com/office/drawing/2014/main" id="{57359FD0-C3D5-D28D-C255-2BEE4CB2CBC2}"/>
              </a:ext>
            </a:extLst>
          </p:cNvPr>
          <p:cNvCxnSpPr>
            <a:cxnSpLocks/>
          </p:cNvCxnSpPr>
          <p:nvPr/>
        </p:nvCxnSpPr>
        <p:spPr>
          <a:xfrm>
            <a:off x="677980" y="4086764"/>
            <a:ext cx="450512" cy="505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Connettore 2 1054">
            <a:extLst>
              <a:ext uri="{FF2B5EF4-FFF2-40B4-BE49-F238E27FC236}">
                <a16:creationId xmlns:a16="http://schemas.microsoft.com/office/drawing/2014/main" id="{811C2549-504D-965B-9058-17ABEC00E24F}"/>
              </a:ext>
            </a:extLst>
          </p:cNvPr>
          <p:cNvCxnSpPr>
            <a:cxnSpLocks/>
          </p:cNvCxnSpPr>
          <p:nvPr/>
        </p:nvCxnSpPr>
        <p:spPr>
          <a:xfrm>
            <a:off x="523855" y="2746487"/>
            <a:ext cx="577492" cy="2779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685A5CFE-3CDA-AE39-24A4-2EA31C7E2C7E}"/>
              </a:ext>
            </a:extLst>
          </p:cNvPr>
          <p:cNvSpPr/>
          <p:nvPr/>
        </p:nvSpPr>
        <p:spPr>
          <a:xfrm>
            <a:off x="6298382" y="3694314"/>
            <a:ext cx="5540720" cy="226352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dirty="0"/>
              <a:t>Python</a:t>
            </a:r>
            <a:endParaRPr lang="en-GB" dirty="0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85754E43-C660-FC99-53CB-B81E1D3239A5}"/>
              </a:ext>
            </a:extLst>
          </p:cNvPr>
          <p:cNvSpPr/>
          <p:nvPr/>
        </p:nvSpPr>
        <p:spPr>
          <a:xfrm>
            <a:off x="6488505" y="4201310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err="1"/>
              <a:t>Interpreted</a:t>
            </a:r>
            <a:r>
              <a:rPr lang="it-IT" dirty="0"/>
              <a:t> Programming Language</a:t>
            </a:r>
            <a:endParaRPr lang="en-GB" dirty="0"/>
          </a:p>
        </p:txBody>
      </p:sp>
      <p:sp>
        <p:nvSpPr>
          <p:cNvPr id="1024" name="Rettangolo con angoli arrotondati 1023">
            <a:extLst>
              <a:ext uri="{FF2B5EF4-FFF2-40B4-BE49-F238E27FC236}">
                <a16:creationId xmlns:a16="http://schemas.microsoft.com/office/drawing/2014/main" id="{553765BC-BADE-DA26-AF61-733DF4BC1834}"/>
              </a:ext>
            </a:extLst>
          </p:cNvPr>
          <p:cNvSpPr/>
          <p:nvPr/>
        </p:nvSpPr>
        <p:spPr>
          <a:xfrm>
            <a:off x="6477949" y="4598512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Dynamic Typing</a:t>
            </a:r>
          </a:p>
        </p:txBody>
      </p:sp>
      <p:sp>
        <p:nvSpPr>
          <p:cNvPr id="1025" name="Rettangolo con angoli arrotondati 1024">
            <a:extLst>
              <a:ext uri="{FF2B5EF4-FFF2-40B4-BE49-F238E27FC236}">
                <a16:creationId xmlns:a16="http://schemas.microsoft.com/office/drawing/2014/main" id="{814EC601-33F7-8F5E-C4D9-B2B48147DD16}"/>
              </a:ext>
            </a:extLst>
          </p:cNvPr>
          <p:cNvSpPr/>
          <p:nvPr/>
        </p:nvSpPr>
        <p:spPr>
          <a:xfrm>
            <a:off x="6474925" y="4997349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Easy Kafka Integration</a:t>
            </a:r>
          </a:p>
        </p:txBody>
      </p:sp>
      <p:sp>
        <p:nvSpPr>
          <p:cNvPr id="1029" name="Rettangolo con angoli arrotondati 1028">
            <a:extLst>
              <a:ext uri="{FF2B5EF4-FFF2-40B4-BE49-F238E27FC236}">
                <a16:creationId xmlns:a16="http://schemas.microsoft.com/office/drawing/2014/main" id="{25C8E6BD-2F42-6BB2-E57C-9A872E31569F}"/>
              </a:ext>
            </a:extLst>
          </p:cNvPr>
          <p:cNvSpPr/>
          <p:nvPr/>
        </p:nvSpPr>
        <p:spPr>
          <a:xfrm>
            <a:off x="6473421" y="5394186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err="1"/>
              <a:t>Quite</a:t>
            </a:r>
            <a:r>
              <a:rPr lang="it-IT" dirty="0"/>
              <a:t> good low-</a:t>
            </a:r>
            <a:r>
              <a:rPr lang="it-IT" dirty="0" err="1"/>
              <a:t>level</a:t>
            </a:r>
            <a:r>
              <a:rPr lang="it-IT" dirty="0"/>
              <a:t> </a:t>
            </a:r>
            <a:r>
              <a:rPr lang="it-IT" dirty="0" err="1"/>
              <a:t>communication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29443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EF96AF-38BD-E1C9-A2DF-38E1AE508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592" y="215773"/>
            <a:ext cx="4961299" cy="987833"/>
          </a:xfrm>
        </p:spPr>
        <p:txBody>
          <a:bodyPr/>
          <a:lstStyle/>
          <a:p>
            <a:pPr algn="ctr"/>
            <a:r>
              <a:rPr lang="it-IT" dirty="0"/>
              <a:t>Input Flow</a:t>
            </a:r>
            <a:endParaRPr lang="en-GB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E221B54-FA8F-C73D-EDDB-24D9ADB07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68126" y="656901"/>
            <a:ext cx="254603" cy="11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F2AD655-51CF-3FFB-7CE1-F58E138F0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347" y="2432436"/>
            <a:ext cx="907581" cy="604906"/>
          </a:xfrm>
          <a:prstGeom prst="rect">
            <a:avLst/>
          </a:prstGeom>
        </p:spPr>
      </p:pic>
      <p:pic>
        <p:nvPicPr>
          <p:cNvPr id="3076" name="Picture 4" descr="Solarimetro modbus con ingresso sonda temperatura esterna - PDM - cod.  SUNMETER-PRO - ITSensor - ITSensor">
            <a:extLst>
              <a:ext uri="{FF2B5EF4-FFF2-40B4-BE49-F238E27FC236}">
                <a16:creationId xmlns:a16="http://schemas.microsoft.com/office/drawing/2014/main" id="{9CAFE88C-F3CD-3838-6C60-5AB814636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492" y="3634761"/>
            <a:ext cx="876262" cy="87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 descr="Immagine che contiene cilindro&#10;&#10;Descrizione generata automaticamente">
            <a:extLst>
              <a:ext uri="{FF2B5EF4-FFF2-40B4-BE49-F238E27FC236}">
                <a16:creationId xmlns:a16="http://schemas.microsoft.com/office/drawing/2014/main" id="{3DB1B7C3-29CE-E0A9-12F0-497A9EA479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752" y="5326925"/>
            <a:ext cx="649823" cy="976661"/>
          </a:xfrm>
          <a:prstGeom prst="rect">
            <a:avLst/>
          </a:prstGeom>
        </p:spPr>
      </p:pic>
      <p:pic>
        <p:nvPicPr>
          <p:cNvPr id="3080" name="Picture 8" descr="Resistenza al vento">
            <a:extLst>
              <a:ext uri="{FF2B5EF4-FFF2-40B4-BE49-F238E27FC236}">
                <a16:creationId xmlns:a16="http://schemas.microsoft.com/office/drawing/2014/main" id="{A13CDD06-8382-FBBD-CC5D-4BA8722E5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5" y="2507504"/>
            <a:ext cx="449210" cy="44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 descr="Immagine che contiene schermata&#10;&#10;Descrizione generata automaticamente">
            <a:extLst>
              <a:ext uri="{FF2B5EF4-FFF2-40B4-BE49-F238E27FC236}">
                <a16:creationId xmlns:a16="http://schemas.microsoft.com/office/drawing/2014/main" id="{C9F0979C-DEBD-2112-D3E5-DF91F71FEE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5" y="3770719"/>
            <a:ext cx="603335" cy="60333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C5C6C55C-F6EF-8501-01F8-8ACE4F72AC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45" y="5534502"/>
            <a:ext cx="456898" cy="520161"/>
          </a:xfrm>
          <a:prstGeom prst="rect">
            <a:avLst/>
          </a:prstGeom>
        </p:spPr>
      </p:pic>
      <p:pic>
        <p:nvPicPr>
          <p:cNvPr id="1026" name="Picture 2" descr="Python (programming language) - Wikipedia">
            <a:extLst>
              <a:ext uri="{FF2B5EF4-FFF2-40B4-BE49-F238E27FC236}">
                <a16:creationId xmlns:a16="http://schemas.microsoft.com/office/drawing/2014/main" id="{41606BAD-1118-91DF-B236-8ACF89BCE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422" y="827867"/>
            <a:ext cx="745587" cy="81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ython (programming language) - Wikipedia">
            <a:extLst>
              <a:ext uri="{FF2B5EF4-FFF2-40B4-BE49-F238E27FC236}">
                <a16:creationId xmlns:a16="http://schemas.microsoft.com/office/drawing/2014/main" id="{E8921F0D-4F6F-519A-4C1B-F2389D84B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725" y="2338118"/>
            <a:ext cx="745587" cy="81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ython (programming language) - Wikipedia">
            <a:extLst>
              <a:ext uri="{FF2B5EF4-FFF2-40B4-BE49-F238E27FC236}">
                <a16:creationId xmlns:a16="http://schemas.microsoft.com/office/drawing/2014/main" id="{6AD22AFA-BE2D-08FD-15AE-F9BAE63A6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422" y="3691101"/>
            <a:ext cx="745587" cy="81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ython (programming language) - Wikipedia">
            <a:extLst>
              <a:ext uri="{FF2B5EF4-FFF2-40B4-BE49-F238E27FC236}">
                <a16:creationId xmlns:a16="http://schemas.microsoft.com/office/drawing/2014/main" id="{E03FE147-5A3F-6288-9389-ECB46C3B9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648" y="5418966"/>
            <a:ext cx="745587" cy="81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pache kafka - Download free icons">
            <a:extLst>
              <a:ext uri="{FF2B5EF4-FFF2-40B4-BE49-F238E27FC236}">
                <a16:creationId xmlns:a16="http://schemas.microsoft.com/office/drawing/2014/main" id="{B2E7A650-B21E-17A5-B501-9237BFD39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102" y="1570003"/>
            <a:ext cx="1209700" cy="12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2" descr="Python (programming language) - Wikipedia">
            <a:extLst>
              <a:ext uri="{FF2B5EF4-FFF2-40B4-BE49-F238E27FC236}">
                <a16:creationId xmlns:a16="http://schemas.microsoft.com/office/drawing/2014/main" id="{9F5168A4-A072-043F-6FAD-903E2107C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909" y="5085481"/>
            <a:ext cx="745587" cy="81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4" name="CasellaDiTesto 1043">
            <a:extLst>
              <a:ext uri="{FF2B5EF4-FFF2-40B4-BE49-F238E27FC236}">
                <a16:creationId xmlns:a16="http://schemas.microsoft.com/office/drawing/2014/main" id="{CA9274CB-D7B3-9D11-A19D-5235238961FC}"/>
              </a:ext>
            </a:extLst>
          </p:cNvPr>
          <p:cNvSpPr txBox="1"/>
          <p:nvPr/>
        </p:nvSpPr>
        <p:spPr>
          <a:xfrm>
            <a:off x="2527227" y="340776"/>
            <a:ext cx="1292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Adapters</a:t>
            </a:r>
            <a:endParaRPr lang="en-GB" dirty="0"/>
          </a:p>
        </p:txBody>
      </p:sp>
      <p:sp>
        <p:nvSpPr>
          <p:cNvPr id="1045" name="CasellaDiTesto 1044">
            <a:extLst>
              <a:ext uri="{FF2B5EF4-FFF2-40B4-BE49-F238E27FC236}">
                <a16:creationId xmlns:a16="http://schemas.microsoft.com/office/drawing/2014/main" id="{25814D70-8EC9-327A-A715-CB85BEA868BF}"/>
              </a:ext>
            </a:extLst>
          </p:cNvPr>
          <p:cNvSpPr txBox="1"/>
          <p:nvPr/>
        </p:nvSpPr>
        <p:spPr>
          <a:xfrm>
            <a:off x="4615056" y="5928802"/>
            <a:ext cx="1292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AdaptersManager</a:t>
            </a:r>
            <a:endParaRPr lang="en-GB" dirty="0"/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CF5F8718-2060-1234-796C-D7EC0040B706}"/>
              </a:ext>
            </a:extLst>
          </p:cNvPr>
          <p:cNvCxnSpPr>
            <a:cxnSpLocks/>
          </p:cNvCxnSpPr>
          <p:nvPr/>
        </p:nvCxnSpPr>
        <p:spPr>
          <a:xfrm flipH="1" flipV="1">
            <a:off x="5134952" y="2779703"/>
            <a:ext cx="28751" cy="2305778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3788A286-6383-B43F-5ECC-E0B560A61143}"/>
              </a:ext>
            </a:extLst>
          </p:cNvPr>
          <p:cNvCxnSpPr>
            <a:cxnSpLocks/>
          </p:cNvCxnSpPr>
          <p:nvPr/>
        </p:nvCxnSpPr>
        <p:spPr>
          <a:xfrm flipV="1">
            <a:off x="3546235" y="2174853"/>
            <a:ext cx="983867" cy="3652654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BC9A4AD5-3FBD-20E4-C914-0B3D89ACF1CC}"/>
              </a:ext>
            </a:extLst>
          </p:cNvPr>
          <p:cNvCxnSpPr>
            <a:cxnSpLocks/>
          </p:cNvCxnSpPr>
          <p:nvPr/>
        </p:nvCxnSpPr>
        <p:spPr>
          <a:xfrm flipV="1">
            <a:off x="3491009" y="2174853"/>
            <a:ext cx="1039093" cy="1924789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3E412F84-55C7-BD2C-3500-3F4598071280}"/>
              </a:ext>
            </a:extLst>
          </p:cNvPr>
          <p:cNvCxnSpPr>
            <a:cxnSpLocks/>
          </p:cNvCxnSpPr>
          <p:nvPr/>
        </p:nvCxnSpPr>
        <p:spPr>
          <a:xfrm flipV="1">
            <a:off x="3496312" y="2174853"/>
            <a:ext cx="1033790" cy="571807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DB64B9A8-D043-B5CE-C8A4-A94F711767B0}"/>
              </a:ext>
            </a:extLst>
          </p:cNvPr>
          <p:cNvCxnSpPr>
            <a:cxnSpLocks/>
          </p:cNvCxnSpPr>
          <p:nvPr/>
        </p:nvCxnSpPr>
        <p:spPr>
          <a:xfrm>
            <a:off x="3491009" y="1236408"/>
            <a:ext cx="1039093" cy="938445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Connettore 2 1026">
            <a:extLst>
              <a:ext uri="{FF2B5EF4-FFF2-40B4-BE49-F238E27FC236}">
                <a16:creationId xmlns:a16="http://schemas.microsoft.com/office/drawing/2014/main" id="{ABE79D9B-014F-BE79-C5F6-7A1D50547926}"/>
              </a:ext>
            </a:extLst>
          </p:cNvPr>
          <p:cNvCxnSpPr>
            <a:cxnSpLocks/>
          </p:cNvCxnSpPr>
          <p:nvPr/>
        </p:nvCxnSpPr>
        <p:spPr>
          <a:xfrm>
            <a:off x="1722729" y="1235544"/>
            <a:ext cx="1022693" cy="864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Connettore 2 1032">
            <a:extLst>
              <a:ext uri="{FF2B5EF4-FFF2-40B4-BE49-F238E27FC236}">
                <a16:creationId xmlns:a16="http://schemas.microsoft.com/office/drawing/2014/main" id="{006FEFFD-7A58-6879-39BD-D5CFD972F5AD}"/>
              </a:ext>
            </a:extLst>
          </p:cNvPr>
          <p:cNvCxnSpPr>
            <a:cxnSpLocks/>
          </p:cNvCxnSpPr>
          <p:nvPr/>
        </p:nvCxnSpPr>
        <p:spPr>
          <a:xfrm>
            <a:off x="2008928" y="2734889"/>
            <a:ext cx="741797" cy="11771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Connettore 2 1035">
            <a:extLst>
              <a:ext uri="{FF2B5EF4-FFF2-40B4-BE49-F238E27FC236}">
                <a16:creationId xmlns:a16="http://schemas.microsoft.com/office/drawing/2014/main" id="{F7295E44-C988-A75D-825E-7BC448EB5798}"/>
              </a:ext>
            </a:extLst>
          </p:cNvPr>
          <p:cNvCxnSpPr>
            <a:cxnSpLocks/>
          </p:cNvCxnSpPr>
          <p:nvPr/>
        </p:nvCxnSpPr>
        <p:spPr>
          <a:xfrm>
            <a:off x="2004754" y="4072892"/>
            <a:ext cx="740668" cy="26750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ttore 2 1042">
            <a:extLst>
              <a:ext uri="{FF2B5EF4-FFF2-40B4-BE49-F238E27FC236}">
                <a16:creationId xmlns:a16="http://schemas.microsoft.com/office/drawing/2014/main" id="{7D4174FF-7EE0-328D-76C9-3605845678D4}"/>
              </a:ext>
            </a:extLst>
          </p:cNvPr>
          <p:cNvCxnSpPr>
            <a:cxnSpLocks/>
          </p:cNvCxnSpPr>
          <p:nvPr/>
        </p:nvCxnSpPr>
        <p:spPr>
          <a:xfrm>
            <a:off x="1974575" y="5815256"/>
            <a:ext cx="826073" cy="12250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Connettore 2 1048">
            <a:extLst>
              <a:ext uri="{FF2B5EF4-FFF2-40B4-BE49-F238E27FC236}">
                <a16:creationId xmlns:a16="http://schemas.microsoft.com/office/drawing/2014/main" id="{F1B55002-1655-4EB6-89A6-9DE505FF2261}"/>
              </a:ext>
            </a:extLst>
          </p:cNvPr>
          <p:cNvCxnSpPr>
            <a:cxnSpLocks/>
          </p:cNvCxnSpPr>
          <p:nvPr/>
        </p:nvCxnSpPr>
        <p:spPr>
          <a:xfrm>
            <a:off x="674929" y="5795087"/>
            <a:ext cx="649823" cy="20169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Connettore 2 1051">
            <a:extLst>
              <a:ext uri="{FF2B5EF4-FFF2-40B4-BE49-F238E27FC236}">
                <a16:creationId xmlns:a16="http://schemas.microsoft.com/office/drawing/2014/main" id="{57359FD0-C3D5-D28D-C255-2BEE4CB2CBC2}"/>
              </a:ext>
            </a:extLst>
          </p:cNvPr>
          <p:cNvCxnSpPr>
            <a:cxnSpLocks/>
          </p:cNvCxnSpPr>
          <p:nvPr/>
        </p:nvCxnSpPr>
        <p:spPr>
          <a:xfrm>
            <a:off x="677980" y="4072387"/>
            <a:ext cx="450512" cy="505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Connettore 2 1054">
            <a:extLst>
              <a:ext uri="{FF2B5EF4-FFF2-40B4-BE49-F238E27FC236}">
                <a16:creationId xmlns:a16="http://schemas.microsoft.com/office/drawing/2014/main" id="{811C2549-504D-965B-9058-17ABEC00E24F}"/>
              </a:ext>
            </a:extLst>
          </p:cNvPr>
          <p:cNvCxnSpPr>
            <a:cxnSpLocks/>
          </p:cNvCxnSpPr>
          <p:nvPr/>
        </p:nvCxnSpPr>
        <p:spPr>
          <a:xfrm>
            <a:off x="523855" y="2732110"/>
            <a:ext cx="577492" cy="2779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685A5CFE-3CDA-AE39-24A4-2EA31C7E2C7E}"/>
              </a:ext>
            </a:extLst>
          </p:cNvPr>
          <p:cNvSpPr/>
          <p:nvPr/>
        </p:nvSpPr>
        <p:spPr>
          <a:xfrm>
            <a:off x="6298382" y="1358527"/>
            <a:ext cx="5540720" cy="226352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dirty="0" err="1"/>
              <a:t>Adapters</a:t>
            </a:r>
            <a:endParaRPr lang="en-GB" dirty="0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85754E43-C660-FC99-53CB-B81E1D3239A5}"/>
              </a:ext>
            </a:extLst>
          </p:cNvPr>
          <p:cNvSpPr/>
          <p:nvPr/>
        </p:nvSpPr>
        <p:spPr>
          <a:xfrm>
            <a:off x="6488505" y="1865523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/>
              <a:t>Comunicate with the </a:t>
            </a:r>
            <a:r>
              <a:rPr lang="it-IT" err="1"/>
              <a:t>physical</a:t>
            </a:r>
            <a:r>
              <a:rPr lang="it-IT"/>
              <a:t> device</a:t>
            </a:r>
            <a:endParaRPr lang="en-GB" dirty="0"/>
          </a:p>
        </p:txBody>
      </p:sp>
      <p:sp>
        <p:nvSpPr>
          <p:cNvPr id="1024" name="Rettangolo con angoli arrotondati 1023">
            <a:extLst>
              <a:ext uri="{FF2B5EF4-FFF2-40B4-BE49-F238E27FC236}">
                <a16:creationId xmlns:a16="http://schemas.microsoft.com/office/drawing/2014/main" id="{553765BC-BADE-DA26-AF61-733DF4BC1834}"/>
              </a:ext>
            </a:extLst>
          </p:cNvPr>
          <p:cNvSpPr/>
          <p:nvPr/>
        </p:nvSpPr>
        <p:spPr>
          <a:xfrm>
            <a:off x="6477949" y="2262725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err="1"/>
              <a:t>Getting</a:t>
            </a:r>
            <a:r>
              <a:rPr lang="it-IT" dirty="0"/>
              <a:t> data</a:t>
            </a:r>
          </a:p>
        </p:txBody>
      </p:sp>
      <p:sp>
        <p:nvSpPr>
          <p:cNvPr id="1025" name="Rettangolo con angoli arrotondati 1024">
            <a:extLst>
              <a:ext uri="{FF2B5EF4-FFF2-40B4-BE49-F238E27FC236}">
                <a16:creationId xmlns:a16="http://schemas.microsoft.com/office/drawing/2014/main" id="{814EC601-33F7-8F5E-C4D9-B2B48147DD16}"/>
              </a:ext>
            </a:extLst>
          </p:cNvPr>
          <p:cNvSpPr/>
          <p:nvPr/>
        </p:nvSpPr>
        <p:spPr>
          <a:xfrm>
            <a:off x="6474925" y="2661562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err="1"/>
              <a:t>Distribute</a:t>
            </a:r>
            <a:r>
              <a:rPr lang="it-IT" dirty="0"/>
              <a:t> data </a:t>
            </a:r>
            <a:r>
              <a:rPr lang="it-IT" dirty="0" err="1"/>
              <a:t>through</a:t>
            </a:r>
            <a:r>
              <a:rPr lang="it-IT" dirty="0"/>
              <a:t> Kafka</a:t>
            </a:r>
          </a:p>
        </p:txBody>
      </p:sp>
      <p:sp>
        <p:nvSpPr>
          <p:cNvPr id="1029" name="Rettangolo con angoli arrotondati 1028">
            <a:extLst>
              <a:ext uri="{FF2B5EF4-FFF2-40B4-BE49-F238E27FC236}">
                <a16:creationId xmlns:a16="http://schemas.microsoft.com/office/drawing/2014/main" id="{25C8E6BD-2F42-6BB2-E57C-9A872E31569F}"/>
              </a:ext>
            </a:extLst>
          </p:cNvPr>
          <p:cNvSpPr/>
          <p:nvPr/>
        </p:nvSpPr>
        <p:spPr>
          <a:xfrm>
            <a:off x="6473421" y="3058399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High </a:t>
            </a:r>
            <a:r>
              <a:rPr lang="it-IT" dirty="0" err="1"/>
              <a:t>performaces</a:t>
            </a:r>
            <a:endParaRPr lang="it-IT" dirty="0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6462219-2C1D-B794-066C-95F4F509E23D}"/>
              </a:ext>
            </a:extLst>
          </p:cNvPr>
          <p:cNvSpPr/>
          <p:nvPr/>
        </p:nvSpPr>
        <p:spPr>
          <a:xfrm>
            <a:off x="6298382" y="4726391"/>
            <a:ext cx="5540720" cy="157454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dirty="0"/>
              <a:t>Manager</a:t>
            </a:r>
            <a:endParaRPr lang="en-GB" dirty="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CC600E5-8908-7441-9B8D-1252949A83E9}"/>
              </a:ext>
            </a:extLst>
          </p:cNvPr>
          <p:cNvSpPr/>
          <p:nvPr/>
        </p:nvSpPr>
        <p:spPr>
          <a:xfrm>
            <a:off x="6488505" y="5233387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Check the </a:t>
            </a:r>
            <a:r>
              <a:rPr lang="it-IT" dirty="0" err="1"/>
              <a:t>Adapters</a:t>
            </a:r>
            <a:r>
              <a:rPr lang="it-IT" dirty="0"/>
              <a:t> Health Status</a:t>
            </a:r>
            <a:endParaRPr lang="en-GB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84353800-950F-BF1A-B29F-3584A92973D6}"/>
              </a:ext>
            </a:extLst>
          </p:cNvPr>
          <p:cNvSpPr/>
          <p:nvPr/>
        </p:nvSpPr>
        <p:spPr>
          <a:xfrm>
            <a:off x="6477949" y="5641475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err="1"/>
              <a:t>Send</a:t>
            </a:r>
            <a:r>
              <a:rPr lang="it-IT" dirty="0"/>
              <a:t> </a:t>
            </a:r>
            <a:r>
              <a:rPr lang="it-IT" dirty="0" err="1"/>
              <a:t>alert</a:t>
            </a:r>
            <a:r>
              <a:rPr lang="it-IT" dirty="0"/>
              <a:t> to the UI </a:t>
            </a:r>
          </a:p>
        </p:txBody>
      </p:sp>
    </p:spTree>
    <p:extLst>
      <p:ext uri="{BB962C8B-B14F-4D97-AF65-F5344CB8AC3E}">
        <p14:creationId xmlns:p14="http://schemas.microsoft.com/office/powerpoint/2010/main" val="2845197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AE8830-4B9B-5D91-CFC4-10A9E705C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155" y="5349974"/>
            <a:ext cx="5237780" cy="1507067"/>
          </a:xfrm>
        </p:spPr>
        <p:txBody>
          <a:bodyPr/>
          <a:lstStyle/>
          <a:p>
            <a:r>
              <a:rPr lang="it-IT" dirty="0"/>
              <a:t>Data Management</a:t>
            </a:r>
          </a:p>
        </p:txBody>
      </p:sp>
      <p:pic>
        <p:nvPicPr>
          <p:cNvPr id="3" name="Immagine 2" descr="database mysql&quot; Icon - Download for free – Iconduck">
            <a:extLst>
              <a:ext uri="{FF2B5EF4-FFF2-40B4-BE49-F238E27FC236}">
                <a16:creationId xmlns:a16="http://schemas.microsoft.com/office/drawing/2014/main" id="{2837DFDB-9CBF-7EA8-CD6A-8201788D1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381" y="3987829"/>
            <a:ext cx="1283504" cy="1347049"/>
          </a:xfrm>
          <a:prstGeom prst="rect">
            <a:avLst/>
          </a:prstGeom>
        </p:spPr>
      </p:pic>
      <p:pic>
        <p:nvPicPr>
          <p:cNvPr id="4" name="Immagine 3" descr="SPRING BOOT: come far generare un WAR a Spring Boot – ultimatecodingblog">
            <a:extLst>
              <a:ext uri="{FF2B5EF4-FFF2-40B4-BE49-F238E27FC236}">
                <a16:creationId xmlns:a16="http://schemas.microsoft.com/office/drawing/2014/main" id="{7DF408A7-EEC9-DA84-8CAE-686D1B427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55" y="2472310"/>
            <a:ext cx="1962280" cy="1029196"/>
          </a:xfrm>
          <a:prstGeom prst="rect">
            <a:avLst/>
          </a:prstGeom>
        </p:spPr>
      </p:pic>
      <p:pic>
        <p:nvPicPr>
          <p:cNvPr id="5" name="Immagine 4" descr="SPRING BOOT: come far generare un WAR a Spring Boot – ultimatecodingblog">
            <a:extLst>
              <a:ext uri="{FF2B5EF4-FFF2-40B4-BE49-F238E27FC236}">
                <a16:creationId xmlns:a16="http://schemas.microsoft.com/office/drawing/2014/main" id="{1B047C9F-A2F9-8FD3-4540-996F6FDA3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309" y="2021626"/>
            <a:ext cx="1962280" cy="1029196"/>
          </a:xfrm>
          <a:prstGeom prst="rect">
            <a:avLst/>
          </a:prstGeom>
        </p:spPr>
      </p:pic>
      <p:pic>
        <p:nvPicPr>
          <p:cNvPr id="6" name="Immagine 5" descr="SPRING BOOT: come far generare un WAR a Spring Boot – ultimatecodingblog">
            <a:extLst>
              <a:ext uri="{FF2B5EF4-FFF2-40B4-BE49-F238E27FC236}">
                <a16:creationId xmlns:a16="http://schemas.microsoft.com/office/drawing/2014/main" id="{3C4A8E70-EE7E-CE8F-181A-E103FA179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133" y="854889"/>
            <a:ext cx="1962280" cy="1029196"/>
          </a:xfrm>
          <a:prstGeom prst="rect">
            <a:avLst/>
          </a:prstGeom>
        </p:spPr>
      </p:pic>
      <p:pic>
        <p:nvPicPr>
          <p:cNvPr id="7" name="Immagine 6" descr="Apache kafka - Download free icons">
            <a:extLst>
              <a:ext uri="{FF2B5EF4-FFF2-40B4-BE49-F238E27FC236}">
                <a16:creationId xmlns:a16="http://schemas.microsoft.com/office/drawing/2014/main" id="{073B7136-42DF-EB6F-7239-E99824BB9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267" y="996798"/>
            <a:ext cx="1962280" cy="1962280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139A3A5B-3639-1A93-129A-0D3BAA016844}"/>
              </a:ext>
            </a:extLst>
          </p:cNvPr>
          <p:cNvSpPr/>
          <p:nvPr/>
        </p:nvSpPr>
        <p:spPr>
          <a:xfrm>
            <a:off x="343181" y="775166"/>
            <a:ext cx="1220584" cy="771336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User Interface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63401CB-1B23-C1E3-A7F0-6B38D4EA750A}"/>
              </a:ext>
            </a:extLst>
          </p:cNvPr>
          <p:cNvSpPr/>
          <p:nvPr/>
        </p:nvSpPr>
        <p:spPr>
          <a:xfrm>
            <a:off x="443994" y="866275"/>
            <a:ext cx="1220584" cy="771336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User Interface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6E1B245-75CF-0712-0EB3-9DE13809C93A}"/>
              </a:ext>
            </a:extLst>
          </p:cNvPr>
          <p:cNvSpPr/>
          <p:nvPr/>
        </p:nvSpPr>
        <p:spPr>
          <a:xfrm>
            <a:off x="533046" y="968440"/>
            <a:ext cx="1220584" cy="771336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User Interface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8202BC1A-0CCD-86FA-AA5C-564CAD3B633E}"/>
              </a:ext>
            </a:extLst>
          </p:cNvPr>
          <p:cNvCxnSpPr>
            <a:cxnSpLocks/>
          </p:cNvCxnSpPr>
          <p:nvPr/>
        </p:nvCxnSpPr>
        <p:spPr>
          <a:xfrm>
            <a:off x="1765391" y="1369487"/>
            <a:ext cx="1074742" cy="0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D0634CE3-9122-8AD7-56DB-5787025B049B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1320294" y="1763372"/>
            <a:ext cx="1" cy="708938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C9A314C2-082E-D8AA-B193-8CE16DB64565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802413" y="1369487"/>
            <a:ext cx="621364" cy="514598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384303BF-BEF9-9E1C-136C-1F73A9C931D6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4769589" y="2117841"/>
            <a:ext cx="654188" cy="418383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C7E7E267-64A3-83D2-818D-2670BD743061}"/>
              </a:ext>
            </a:extLst>
          </p:cNvPr>
          <p:cNvCxnSpPr>
            <a:cxnSpLocks/>
            <a:stCxn id="4" idx="3"/>
            <a:endCxn id="3" idx="0"/>
          </p:cNvCxnSpPr>
          <p:nvPr/>
        </p:nvCxnSpPr>
        <p:spPr>
          <a:xfrm>
            <a:off x="2301435" y="2986908"/>
            <a:ext cx="538698" cy="1000921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0D62C473-063D-9F01-1AB2-EE51D29C0526}"/>
              </a:ext>
            </a:extLst>
          </p:cNvPr>
          <p:cNvCxnSpPr>
            <a:cxnSpLocks/>
            <a:endCxn id="3" idx="0"/>
          </p:cNvCxnSpPr>
          <p:nvPr/>
        </p:nvCxnSpPr>
        <p:spPr>
          <a:xfrm flipH="1">
            <a:off x="2840133" y="3396144"/>
            <a:ext cx="426190" cy="591685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6838ED6-CBA0-9BE5-299A-C40323298D6F}"/>
              </a:ext>
            </a:extLst>
          </p:cNvPr>
          <p:cNvSpPr txBox="1"/>
          <p:nvPr/>
        </p:nvSpPr>
        <p:spPr>
          <a:xfrm>
            <a:off x="259471" y="3308698"/>
            <a:ext cx="2121647" cy="3735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REST SERVICE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60E0930-0EDE-61E7-1233-0A5971650D6C}"/>
              </a:ext>
            </a:extLst>
          </p:cNvPr>
          <p:cNvSpPr txBox="1"/>
          <p:nvPr/>
        </p:nvSpPr>
        <p:spPr>
          <a:xfrm>
            <a:off x="2807308" y="2778568"/>
            <a:ext cx="211059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CONFIGURATION SCHEDULER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5E83588-26D7-205C-8E16-B3D20C5F1FC8}"/>
              </a:ext>
            </a:extLst>
          </p:cNvPr>
          <p:cNvSpPr txBox="1"/>
          <p:nvPr/>
        </p:nvSpPr>
        <p:spPr>
          <a:xfrm>
            <a:off x="2841090" y="1645773"/>
            <a:ext cx="22561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SOCKET SERVICE</a:t>
            </a:r>
          </a:p>
        </p:txBody>
      </p:sp>
      <p:sp>
        <p:nvSpPr>
          <p:cNvPr id="25" name="Nuvola 24">
            <a:extLst>
              <a:ext uri="{FF2B5EF4-FFF2-40B4-BE49-F238E27FC236}">
                <a16:creationId xmlns:a16="http://schemas.microsoft.com/office/drawing/2014/main" id="{51F2FD70-9F40-EA90-9922-1930186AC19B}"/>
              </a:ext>
            </a:extLst>
          </p:cNvPr>
          <p:cNvSpPr/>
          <p:nvPr/>
        </p:nvSpPr>
        <p:spPr>
          <a:xfrm>
            <a:off x="64212" y="4522589"/>
            <a:ext cx="1500416" cy="787652"/>
          </a:xfrm>
          <a:prstGeom prst="cloud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INPUT FLOW</a:t>
            </a:r>
            <a:endParaRPr lang="it-IT" dirty="0"/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87707075-D6F6-24A3-79BF-476F593559BD}"/>
              </a:ext>
            </a:extLst>
          </p:cNvPr>
          <p:cNvCxnSpPr>
            <a:cxnSpLocks/>
          </p:cNvCxnSpPr>
          <p:nvPr/>
        </p:nvCxnSpPr>
        <p:spPr>
          <a:xfrm>
            <a:off x="814420" y="3714483"/>
            <a:ext cx="0" cy="761187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Rettangolo con angoli arrotondati 28">
            <a:extLst>
              <a:ext uri="{FF2B5EF4-FFF2-40B4-BE49-F238E27FC236}">
                <a16:creationId xmlns:a16="http://schemas.microsoft.com/office/drawing/2014/main" id="{0297939A-F8A7-6A7A-98B9-F7EFAA1D2730}"/>
              </a:ext>
            </a:extLst>
          </p:cNvPr>
          <p:cNvSpPr/>
          <p:nvPr/>
        </p:nvSpPr>
        <p:spPr>
          <a:xfrm>
            <a:off x="7279383" y="208783"/>
            <a:ext cx="4804441" cy="226352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dirty="0"/>
              <a:t>Spring Boot</a:t>
            </a:r>
            <a:endParaRPr lang="en-GB" dirty="0"/>
          </a:p>
        </p:txBody>
      </p:sp>
      <p:sp>
        <p:nvSpPr>
          <p:cNvPr id="74" name="Rettangolo con angoli arrotondati 30">
            <a:extLst>
              <a:ext uri="{FF2B5EF4-FFF2-40B4-BE49-F238E27FC236}">
                <a16:creationId xmlns:a16="http://schemas.microsoft.com/office/drawing/2014/main" id="{9A357515-6E7F-D911-BF07-FF29D7FBDC35}"/>
              </a:ext>
            </a:extLst>
          </p:cNvPr>
          <p:cNvSpPr/>
          <p:nvPr/>
        </p:nvSpPr>
        <p:spPr>
          <a:xfrm>
            <a:off x="7425829" y="715779"/>
            <a:ext cx="4519432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err="1"/>
              <a:t>Microservices</a:t>
            </a:r>
            <a:endParaRPr lang="en-GB" dirty="0"/>
          </a:p>
        </p:txBody>
      </p:sp>
      <p:sp>
        <p:nvSpPr>
          <p:cNvPr id="75" name="Rettangolo con angoli arrotondati 1023">
            <a:extLst>
              <a:ext uri="{FF2B5EF4-FFF2-40B4-BE49-F238E27FC236}">
                <a16:creationId xmlns:a16="http://schemas.microsoft.com/office/drawing/2014/main" id="{A70FB961-72BE-EF53-2D93-791779A61279}"/>
              </a:ext>
            </a:extLst>
          </p:cNvPr>
          <p:cNvSpPr/>
          <p:nvPr/>
        </p:nvSpPr>
        <p:spPr>
          <a:xfrm>
            <a:off x="7415273" y="1123867"/>
            <a:ext cx="4519432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Convention over </a:t>
            </a:r>
            <a:r>
              <a:rPr lang="it-IT" dirty="0" err="1"/>
              <a:t>Configuration</a:t>
            </a:r>
            <a:endParaRPr lang="it-IT" dirty="0"/>
          </a:p>
        </p:txBody>
      </p:sp>
      <p:sp>
        <p:nvSpPr>
          <p:cNvPr id="76" name="Rettangolo con angoli arrotondati 1024">
            <a:extLst>
              <a:ext uri="{FF2B5EF4-FFF2-40B4-BE49-F238E27FC236}">
                <a16:creationId xmlns:a16="http://schemas.microsoft.com/office/drawing/2014/main" id="{8634CA8D-E706-C85D-0570-43033814386C}"/>
              </a:ext>
            </a:extLst>
          </p:cNvPr>
          <p:cNvSpPr/>
          <p:nvPr/>
        </p:nvSpPr>
        <p:spPr>
          <a:xfrm>
            <a:off x="7412249" y="1522704"/>
            <a:ext cx="4519432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/>
              <a:t>Auto-Configuration</a:t>
            </a:r>
            <a:endParaRPr lang="it-IT" dirty="0"/>
          </a:p>
        </p:txBody>
      </p:sp>
      <p:sp>
        <p:nvSpPr>
          <p:cNvPr id="77" name="Rettangolo con angoli arrotondati 1028">
            <a:extLst>
              <a:ext uri="{FF2B5EF4-FFF2-40B4-BE49-F238E27FC236}">
                <a16:creationId xmlns:a16="http://schemas.microsoft.com/office/drawing/2014/main" id="{333C3216-603B-8F38-85E3-481899E79DE5}"/>
              </a:ext>
            </a:extLst>
          </p:cNvPr>
          <p:cNvSpPr/>
          <p:nvPr/>
        </p:nvSpPr>
        <p:spPr>
          <a:xfrm>
            <a:off x="7410745" y="1919541"/>
            <a:ext cx="4519432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/>
              <a:t>Embedded Web Server</a:t>
            </a:r>
            <a:endParaRPr lang="it-IT" dirty="0"/>
          </a:p>
        </p:txBody>
      </p:sp>
      <p:sp>
        <p:nvSpPr>
          <p:cNvPr id="82" name="Rettangolo con angoli arrotondati 28">
            <a:extLst>
              <a:ext uri="{FF2B5EF4-FFF2-40B4-BE49-F238E27FC236}">
                <a16:creationId xmlns:a16="http://schemas.microsoft.com/office/drawing/2014/main" id="{0F454E91-DFCE-9643-B6F2-4D6FCD75BA75}"/>
              </a:ext>
            </a:extLst>
          </p:cNvPr>
          <p:cNvSpPr/>
          <p:nvPr/>
        </p:nvSpPr>
        <p:spPr>
          <a:xfrm>
            <a:off x="8238653" y="2715215"/>
            <a:ext cx="3845171" cy="150706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dirty="0" err="1"/>
              <a:t>Rest</a:t>
            </a:r>
            <a:r>
              <a:rPr lang="it-IT" dirty="0"/>
              <a:t> Service</a:t>
            </a:r>
            <a:endParaRPr lang="en-GB" dirty="0"/>
          </a:p>
        </p:txBody>
      </p:sp>
      <p:sp>
        <p:nvSpPr>
          <p:cNvPr id="83" name="Rettangolo con angoli arrotondati 30">
            <a:extLst>
              <a:ext uri="{FF2B5EF4-FFF2-40B4-BE49-F238E27FC236}">
                <a16:creationId xmlns:a16="http://schemas.microsoft.com/office/drawing/2014/main" id="{6F1E511B-4F5E-4E62-5CE8-34D18D2A9C31}"/>
              </a:ext>
            </a:extLst>
          </p:cNvPr>
          <p:cNvSpPr/>
          <p:nvPr/>
        </p:nvSpPr>
        <p:spPr>
          <a:xfrm>
            <a:off x="8328193" y="3222211"/>
            <a:ext cx="3617068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REST Web Server</a:t>
            </a:r>
            <a:endParaRPr lang="en-GB" dirty="0"/>
          </a:p>
        </p:txBody>
      </p:sp>
      <p:sp>
        <p:nvSpPr>
          <p:cNvPr id="84" name="Rettangolo con angoli arrotondati 1023">
            <a:extLst>
              <a:ext uri="{FF2B5EF4-FFF2-40B4-BE49-F238E27FC236}">
                <a16:creationId xmlns:a16="http://schemas.microsoft.com/office/drawing/2014/main" id="{FFB1BB93-446B-498E-7698-5DACD3B429F2}"/>
              </a:ext>
            </a:extLst>
          </p:cNvPr>
          <p:cNvSpPr/>
          <p:nvPr/>
        </p:nvSpPr>
        <p:spPr>
          <a:xfrm>
            <a:off x="8317637" y="3619413"/>
            <a:ext cx="3617068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err="1"/>
              <a:t>Hibernate</a:t>
            </a:r>
            <a:endParaRPr lang="it-IT" dirty="0"/>
          </a:p>
        </p:txBody>
      </p:sp>
      <p:sp>
        <p:nvSpPr>
          <p:cNvPr id="88" name="Rettangolo con angoli arrotondati 28">
            <a:extLst>
              <a:ext uri="{FF2B5EF4-FFF2-40B4-BE49-F238E27FC236}">
                <a16:creationId xmlns:a16="http://schemas.microsoft.com/office/drawing/2014/main" id="{593044AF-05AE-5577-A43A-94D96EAED372}"/>
              </a:ext>
            </a:extLst>
          </p:cNvPr>
          <p:cNvSpPr/>
          <p:nvPr/>
        </p:nvSpPr>
        <p:spPr>
          <a:xfrm>
            <a:off x="4255134" y="3827836"/>
            <a:ext cx="3845171" cy="150706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dirty="0" err="1"/>
              <a:t>Socket</a:t>
            </a:r>
            <a:r>
              <a:rPr lang="it-IT" dirty="0"/>
              <a:t> Service</a:t>
            </a:r>
            <a:endParaRPr lang="en-GB" dirty="0"/>
          </a:p>
        </p:txBody>
      </p:sp>
      <p:sp>
        <p:nvSpPr>
          <p:cNvPr id="89" name="Rettangolo con angoli arrotondati 30">
            <a:extLst>
              <a:ext uri="{FF2B5EF4-FFF2-40B4-BE49-F238E27FC236}">
                <a16:creationId xmlns:a16="http://schemas.microsoft.com/office/drawing/2014/main" id="{11F1B458-10C4-0C67-072F-CBD0C5A9EB36}"/>
              </a:ext>
            </a:extLst>
          </p:cNvPr>
          <p:cNvSpPr/>
          <p:nvPr/>
        </p:nvSpPr>
        <p:spPr>
          <a:xfrm>
            <a:off x="4344674" y="4334832"/>
            <a:ext cx="3617068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err="1"/>
              <a:t>Socket</a:t>
            </a:r>
            <a:r>
              <a:rPr lang="it-IT" dirty="0"/>
              <a:t> Web Server</a:t>
            </a:r>
            <a:endParaRPr lang="en-GB" dirty="0"/>
          </a:p>
        </p:txBody>
      </p:sp>
      <p:sp>
        <p:nvSpPr>
          <p:cNvPr id="90" name="Rettangolo con angoli arrotondati 1023">
            <a:extLst>
              <a:ext uri="{FF2B5EF4-FFF2-40B4-BE49-F238E27FC236}">
                <a16:creationId xmlns:a16="http://schemas.microsoft.com/office/drawing/2014/main" id="{7E62F6BB-552B-6E99-083C-174CD6ACCB03}"/>
              </a:ext>
            </a:extLst>
          </p:cNvPr>
          <p:cNvSpPr/>
          <p:nvPr/>
        </p:nvSpPr>
        <p:spPr>
          <a:xfrm>
            <a:off x="4334118" y="4742920"/>
            <a:ext cx="3617068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Kafka producer/consumer</a:t>
            </a:r>
          </a:p>
        </p:txBody>
      </p:sp>
      <p:sp>
        <p:nvSpPr>
          <p:cNvPr id="91" name="Rettangolo con angoli arrotondati 28">
            <a:extLst>
              <a:ext uri="{FF2B5EF4-FFF2-40B4-BE49-F238E27FC236}">
                <a16:creationId xmlns:a16="http://schemas.microsoft.com/office/drawing/2014/main" id="{6BFE659B-E011-3517-6EE2-9CBAC1BA32F1}"/>
              </a:ext>
            </a:extLst>
          </p:cNvPr>
          <p:cNvSpPr/>
          <p:nvPr/>
        </p:nvSpPr>
        <p:spPr>
          <a:xfrm>
            <a:off x="8238653" y="4980599"/>
            <a:ext cx="3845171" cy="150706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dirty="0" err="1"/>
              <a:t>Configuration</a:t>
            </a:r>
            <a:r>
              <a:rPr lang="it-IT" dirty="0"/>
              <a:t> </a:t>
            </a:r>
            <a:r>
              <a:rPr lang="it-IT" dirty="0" err="1"/>
              <a:t>Scheduler</a:t>
            </a:r>
            <a:endParaRPr lang="en-GB" dirty="0"/>
          </a:p>
        </p:txBody>
      </p:sp>
      <p:sp>
        <p:nvSpPr>
          <p:cNvPr id="92" name="Rettangolo con angoli arrotondati 30">
            <a:extLst>
              <a:ext uri="{FF2B5EF4-FFF2-40B4-BE49-F238E27FC236}">
                <a16:creationId xmlns:a16="http://schemas.microsoft.com/office/drawing/2014/main" id="{22BFEBEA-CD31-4A65-10B3-EE0611565988}"/>
              </a:ext>
            </a:extLst>
          </p:cNvPr>
          <p:cNvSpPr/>
          <p:nvPr/>
        </p:nvSpPr>
        <p:spPr>
          <a:xfrm>
            <a:off x="8328193" y="5487595"/>
            <a:ext cx="3617068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Kafka producer</a:t>
            </a:r>
            <a:endParaRPr lang="en-GB" dirty="0"/>
          </a:p>
        </p:txBody>
      </p:sp>
      <p:sp>
        <p:nvSpPr>
          <p:cNvPr id="93" name="Rettangolo con angoli arrotondati 1023">
            <a:extLst>
              <a:ext uri="{FF2B5EF4-FFF2-40B4-BE49-F238E27FC236}">
                <a16:creationId xmlns:a16="http://schemas.microsoft.com/office/drawing/2014/main" id="{FD6CFA37-D3E8-0C5C-E9F4-EDF63BDA739C}"/>
              </a:ext>
            </a:extLst>
          </p:cNvPr>
          <p:cNvSpPr/>
          <p:nvPr/>
        </p:nvSpPr>
        <p:spPr>
          <a:xfrm>
            <a:off x="8317637" y="5895683"/>
            <a:ext cx="3617068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err="1"/>
              <a:t>Hibernate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51556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ella 12">
            <a:extLst>
              <a:ext uri="{FF2B5EF4-FFF2-40B4-BE49-F238E27FC236}">
                <a16:creationId xmlns:a16="http://schemas.microsoft.com/office/drawing/2014/main" id="{7BA3F627-9833-1AD2-4FEA-A866267529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958217"/>
              </p:ext>
            </p:extLst>
          </p:nvPr>
        </p:nvGraphicFramePr>
        <p:xfrm>
          <a:off x="3562651" y="360724"/>
          <a:ext cx="2334592" cy="6021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4592">
                  <a:extLst>
                    <a:ext uri="{9D8B030D-6E8A-4147-A177-3AD203B41FA5}">
                      <a16:colId xmlns:a16="http://schemas.microsoft.com/office/drawing/2014/main" val="1933285794"/>
                    </a:ext>
                  </a:extLst>
                </a:gridCol>
              </a:tblGrid>
              <a:tr h="60976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UI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7985647"/>
                  </a:ext>
                </a:extLst>
              </a:tr>
              <a:tr h="541163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0660680"/>
                  </a:ext>
                </a:extLst>
              </a:tr>
            </a:tbl>
          </a:graphicData>
        </a:graphic>
      </p:graphicFrame>
      <p:sp>
        <p:nvSpPr>
          <p:cNvPr id="2" name="Titolo 1">
            <a:extLst>
              <a:ext uri="{FF2B5EF4-FFF2-40B4-BE49-F238E27FC236}">
                <a16:creationId xmlns:a16="http://schemas.microsoft.com/office/drawing/2014/main" id="{2CEACD3D-6281-5159-5D50-DAB13FCE2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6518" y="243341"/>
            <a:ext cx="3042250" cy="1507067"/>
          </a:xfrm>
        </p:spPr>
        <p:txBody>
          <a:bodyPr/>
          <a:lstStyle/>
          <a:p>
            <a:r>
              <a:rPr lang="it-IT" dirty="0"/>
              <a:t>USER</a:t>
            </a:r>
            <a:br>
              <a:rPr lang="it-IT" dirty="0"/>
            </a:br>
            <a:r>
              <a:rPr lang="it-IT" dirty="0" err="1"/>
              <a:t>interface</a:t>
            </a:r>
          </a:p>
        </p:txBody>
      </p:sp>
      <p:sp>
        <p:nvSpPr>
          <p:cNvPr id="7" name="Nuvola 6">
            <a:extLst>
              <a:ext uri="{FF2B5EF4-FFF2-40B4-BE49-F238E27FC236}">
                <a16:creationId xmlns:a16="http://schemas.microsoft.com/office/drawing/2014/main" id="{814ADE5E-82FD-C2D5-B26F-67FF49006960}"/>
              </a:ext>
            </a:extLst>
          </p:cNvPr>
          <p:cNvSpPr/>
          <p:nvPr/>
        </p:nvSpPr>
        <p:spPr>
          <a:xfrm>
            <a:off x="417051" y="5085062"/>
            <a:ext cx="2825921" cy="1366308"/>
          </a:xfrm>
          <a:prstGeom prst="cloud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DATA MANAGEMENT</a:t>
            </a:r>
          </a:p>
        </p:txBody>
      </p:sp>
      <p:sp>
        <p:nvSpPr>
          <p:cNvPr id="8" name="Nuvola 7">
            <a:extLst>
              <a:ext uri="{FF2B5EF4-FFF2-40B4-BE49-F238E27FC236}">
                <a16:creationId xmlns:a16="http://schemas.microsoft.com/office/drawing/2014/main" id="{A8616987-2FE5-C939-1312-EB8FB05A57CA}"/>
              </a:ext>
            </a:extLst>
          </p:cNvPr>
          <p:cNvSpPr/>
          <p:nvPr/>
        </p:nvSpPr>
        <p:spPr>
          <a:xfrm>
            <a:off x="184179" y="361030"/>
            <a:ext cx="3210151" cy="1616512"/>
          </a:xfrm>
          <a:prstGeom prst="cloud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AUTHENTICATION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7E6BA7D5-9B22-AE9C-A507-38850211E355}"/>
              </a:ext>
            </a:extLst>
          </p:cNvPr>
          <p:cNvCxnSpPr>
            <a:cxnSpLocks/>
          </p:cNvCxnSpPr>
          <p:nvPr/>
        </p:nvCxnSpPr>
        <p:spPr>
          <a:xfrm flipV="1">
            <a:off x="2948160" y="1658470"/>
            <a:ext cx="750856" cy="4215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BC0FBFC9-E534-203D-2093-A96E75E8EFEF}"/>
              </a:ext>
            </a:extLst>
          </p:cNvPr>
          <p:cNvCxnSpPr>
            <a:cxnSpLocks/>
          </p:cNvCxnSpPr>
          <p:nvPr/>
        </p:nvCxnSpPr>
        <p:spPr>
          <a:xfrm flipH="1">
            <a:off x="2999174" y="4799515"/>
            <a:ext cx="738995" cy="324929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 descr="Immagine che contiene cerchio, Elementi grafici, arte, simbolo&#10;&#10;Descrizione generata automaticamente">
            <a:extLst>
              <a:ext uri="{FF2B5EF4-FFF2-40B4-BE49-F238E27FC236}">
                <a16:creationId xmlns:a16="http://schemas.microsoft.com/office/drawing/2014/main" id="{10FC92B9-A9D7-1D4B-74C1-0052E5E6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574" y="1045316"/>
            <a:ext cx="1140043" cy="1168797"/>
          </a:xfrm>
          <a:prstGeom prst="rect">
            <a:avLst/>
          </a:prstGeom>
        </p:spPr>
      </p:pic>
      <p:pic>
        <p:nvPicPr>
          <p:cNvPr id="14" name="Immagine 13" descr="Cos'è Axios e a cosa serve">
            <a:extLst>
              <a:ext uri="{FF2B5EF4-FFF2-40B4-BE49-F238E27FC236}">
                <a16:creationId xmlns:a16="http://schemas.microsoft.com/office/drawing/2014/main" id="{3EA29BAF-44B6-9447-06C5-A507A2E0E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392" y="4047938"/>
            <a:ext cx="1523302" cy="1220649"/>
          </a:xfrm>
          <a:prstGeom prst="rect">
            <a:avLst/>
          </a:prstGeom>
        </p:spPr>
      </p:pic>
      <p:pic>
        <p:nvPicPr>
          <p:cNvPr id="15" name="Immagine 14" descr="SockJS-node download | SourceForge.net">
            <a:extLst>
              <a:ext uri="{FF2B5EF4-FFF2-40B4-BE49-F238E27FC236}">
                <a16:creationId xmlns:a16="http://schemas.microsoft.com/office/drawing/2014/main" id="{73051527-E9C0-553B-3BDD-F3B21ECCC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2048" y="5008356"/>
            <a:ext cx="1210463" cy="1170323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7531CB7D-874E-10BE-AD90-6981DBA63A3C}"/>
              </a:ext>
            </a:extLst>
          </p:cNvPr>
          <p:cNvCxnSpPr>
            <a:cxnSpLocks/>
          </p:cNvCxnSpPr>
          <p:nvPr/>
        </p:nvCxnSpPr>
        <p:spPr>
          <a:xfrm flipH="1">
            <a:off x="3248769" y="5584891"/>
            <a:ext cx="1214589" cy="8627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DA6DCE66-2752-61B4-79F3-EB25AE02A60B}"/>
              </a:ext>
            </a:extLst>
          </p:cNvPr>
          <p:cNvCxnSpPr>
            <a:cxnSpLocks/>
          </p:cNvCxnSpPr>
          <p:nvPr/>
        </p:nvCxnSpPr>
        <p:spPr>
          <a:xfrm>
            <a:off x="4594456" y="2237830"/>
            <a:ext cx="476372" cy="3120254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0EFD044D-DE30-B5DF-726D-399661529AED}"/>
              </a:ext>
            </a:extLst>
          </p:cNvPr>
          <p:cNvCxnSpPr>
            <a:cxnSpLocks/>
          </p:cNvCxnSpPr>
          <p:nvPr/>
        </p:nvCxnSpPr>
        <p:spPr>
          <a:xfrm flipH="1">
            <a:off x="3742444" y="2237830"/>
            <a:ext cx="387559" cy="2163121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 descr="Monitor Screen Sketch Computer PNG &amp; SVG Design For T-Shirts">
            <a:extLst>
              <a:ext uri="{FF2B5EF4-FFF2-40B4-BE49-F238E27FC236}">
                <a16:creationId xmlns:a16="http://schemas.microsoft.com/office/drawing/2014/main" id="{C6B4C2EC-6FD1-E9F2-4904-D2985E1E3B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6850" y="1596862"/>
            <a:ext cx="1220103" cy="1139969"/>
          </a:xfrm>
          <a:prstGeom prst="rect">
            <a:avLst/>
          </a:prstGeom>
        </p:spPr>
      </p:pic>
      <p:pic>
        <p:nvPicPr>
          <p:cNvPr id="21" name="Immagine 20" descr="Mobile, phone, screen, smartphone, tablet icon - Download on Iconfinder">
            <a:extLst>
              <a:ext uri="{FF2B5EF4-FFF2-40B4-BE49-F238E27FC236}">
                <a16:creationId xmlns:a16="http://schemas.microsoft.com/office/drawing/2014/main" id="{58C29E1F-F28B-7CEA-C1F3-FD16FF0E44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5389" y="3086802"/>
            <a:ext cx="1049761" cy="1049761"/>
          </a:xfrm>
          <a:prstGeom prst="rect">
            <a:avLst/>
          </a:prstGeom>
        </p:spPr>
      </p:pic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31088B56-8AE9-7724-27AA-1826AC91691E}"/>
              </a:ext>
            </a:extLst>
          </p:cNvPr>
          <p:cNvCxnSpPr>
            <a:cxnSpLocks/>
          </p:cNvCxnSpPr>
          <p:nvPr/>
        </p:nvCxnSpPr>
        <p:spPr>
          <a:xfrm flipV="1">
            <a:off x="5544140" y="2139805"/>
            <a:ext cx="597404" cy="136890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19F62E31-60E8-3347-EAAC-8BA6D305EBB6}"/>
              </a:ext>
            </a:extLst>
          </p:cNvPr>
          <p:cNvCxnSpPr>
            <a:cxnSpLocks/>
          </p:cNvCxnSpPr>
          <p:nvPr/>
        </p:nvCxnSpPr>
        <p:spPr>
          <a:xfrm>
            <a:off x="5522327" y="2962635"/>
            <a:ext cx="688799" cy="477247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ttangolo con angoli arrotondati 28">
            <a:extLst>
              <a:ext uri="{FF2B5EF4-FFF2-40B4-BE49-F238E27FC236}">
                <a16:creationId xmlns:a16="http://schemas.microsoft.com/office/drawing/2014/main" id="{F379BA57-FF2F-0335-AD61-AFF82DBE6847}"/>
              </a:ext>
            </a:extLst>
          </p:cNvPr>
          <p:cNvSpPr/>
          <p:nvPr/>
        </p:nvSpPr>
        <p:spPr>
          <a:xfrm>
            <a:off x="7729412" y="1923336"/>
            <a:ext cx="4269356" cy="226352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dirty="0" err="1"/>
              <a:t>React</a:t>
            </a:r>
            <a:endParaRPr lang="en-GB" dirty="0"/>
          </a:p>
        </p:txBody>
      </p:sp>
      <p:sp>
        <p:nvSpPr>
          <p:cNvPr id="36" name="Rettangolo con angoli arrotondati 30">
            <a:extLst>
              <a:ext uri="{FF2B5EF4-FFF2-40B4-BE49-F238E27FC236}">
                <a16:creationId xmlns:a16="http://schemas.microsoft.com/office/drawing/2014/main" id="{9CB030ED-C64B-0805-664A-25908185A3EA}"/>
              </a:ext>
            </a:extLst>
          </p:cNvPr>
          <p:cNvSpPr/>
          <p:nvPr/>
        </p:nvSpPr>
        <p:spPr>
          <a:xfrm>
            <a:off x="7829738" y="2444709"/>
            <a:ext cx="4016089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Component</a:t>
            </a:r>
            <a:endParaRPr lang="en-GB" dirty="0"/>
          </a:p>
        </p:txBody>
      </p:sp>
      <p:sp>
        <p:nvSpPr>
          <p:cNvPr id="37" name="Rettangolo con angoli arrotondati 1023">
            <a:extLst>
              <a:ext uri="{FF2B5EF4-FFF2-40B4-BE49-F238E27FC236}">
                <a16:creationId xmlns:a16="http://schemas.microsoft.com/office/drawing/2014/main" id="{7E92AEB1-BFB0-46ED-5EE5-96C789E1003E}"/>
              </a:ext>
            </a:extLst>
          </p:cNvPr>
          <p:cNvSpPr/>
          <p:nvPr/>
        </p:nvSpPr>
        <p:spPr>
          <a:xfrm>
            <a:off x="7833559" y="2838420"/>
            <a:ext cx="4016089" cy="3749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/>
              <a:t>Virtual DOM</a:t>
            </a:r>
            <a:endParaRPr lang="it-IT" dirty="0"/>
          </a:p>
        </p:txBody>
      </p:sp>
      <p:sp>
        <p:nvSpPr>
          <p:cNvPr id="38" name="Rettangolo con angoli arrotondati 1024">
            <a:extLst>
              <a:ext uri="{FF2B5EF4-FFF2-40B4-BE49-F238E27FC236}">
                <a16:creationId xmlns:a16="http://schemas.microsoft.com/office/drawing/2014/main" id="{7EC8F157-843E-FB3A-3EDC-53A66A10EE90}"/>
              </a:ext>
            </a:extLst>
          </p:cNvPr>
          <p:cNvSpPr/>
          <p:nvPr/>
        </p:nvSpPr>
        <p:spPr>
          <a:xfrm>
            <a:off x="7830535" y="3226371"/>
            <a:ext cx="4016089" cy="403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/>
              <a:t>State and Props</a:t>
            </a:r>
            <a:endParaRPr lang="it-IT" dirty="0"/>
          </a:p>
        </p:txBody>
      </p:sp>
      <p:sp>
        <p:nvSpPr>
          <p:cNvPr id="39" name="Rettangolo con angoli arrotondati 1028">
            <a:extLst>
              <a:ext uri="{FF2B5EF4-FFF2-40B4-BE49-F238E27FC236}">
                <a16:creationId xmlns:a16="http://schemas.microsoft.com/office/drawing/2014/main" id="{610BEF40-5A2B-647C-AC4A-7FD4B4B48394}"/>
              </a:ext>
            </a:extLst>
          </p:cNvPr>
          <p:cNvSpPr/>
          <p:nvPr/>
        </p:nvSpPr>
        <p:spPr>
          <a:xfrm>
            <a:off x="7829031" y="3623208"/>
            <a:ext cx="4016089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Responsive</a:t>
            </a:r>
          </a:p>
        </p:txBody>
      </p:sp>
      <p:sp>
        <p:nvSpPr>
          <p:cNvPr id="5" name="Rettangolo con angoli arrotondati 28">
            <a:extLst>
              <a:ext uri="{FF2B5EF4-FFF2-40B4-BE49-F238E27FC236}">
                <a16:creationId xmlns:a16="http://schemas.microsoft.com/office/drawing/2014/main" id="{5C0D0A29-58D8-3826-AE71-85B92006CB89}"/>
              </a:ext>
            </a:extLst>
          </p:cNvPr>
          <p:cNvSpPr/>
          <p:nvPr/>
        </p:nvSpPr>
        <p:spPr>
          <a:xfrm>
            <a:off x="7729411" y="4784430"/>
            <a:ext cx="4269356" cy="1458396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it-IT" dirty="0"/>
              <a:t>UI</a:t>
            </a:r>
            <a:endParaRPr lang="en-GB" dirty="0"/>
          </a:p>
        </p:txBody>
      </p:sp>
      <p:sp>
        <p:nvSpPr>
          <p:cNvPr id="6" name="Rettangolo con angoli arrotondati 30">
            <a:extLst>
              <a:ext uri="{FF2B5EF4-FFF2-40B4-BE49-F238E27FC236}">
                <a16:creationId xmlns:a16="http://schemas.microsoft.com/office/drawing/2014/main" id="{2AA554A2-FC9E-6974-AA1E-676A5E67B80A}"/>
              </a:ext>
            </a:extLst>
          </p:cNvPr>
          <p:cNvSpPr/>
          <p:nvPr/>
        </p:nvSpPr>
        <p:spPr>
          <a:xfrm>
            <a:off x="7829737" y="5291425"/>
            <a:ext cx="4016089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dirty="0">
                <a:ea typeface="+mn-lt"/>
                <a:cs typeface="+mn-lt"/>
              </a:rPr>
              <a:t>Device registry</a:t>
            </a:r>
            <a:endParaRPr lang="it-IT" dirty="0"/>
          </a:p>
        </p:txBody>
      </p:sp>
      <p:sp>
        <p:nvSpPr>
          <p:cNvPr id="11" name="Rettangolo con angoli arrotondati 1023">
            <a:extLst>
              <a:ext uri="{FF2B5EF4-FFF2-40B4-BE49-F238E27FC236}">
                <a16:creationId xmlns:a16="http://schemas.microsoft.com/office/drawing/2014/main" id="{576419B9-4F6D-8201-59B3-28281E437F6D}"/>
              </a:ext>
            </a:extLst>
          </p:cNvPr>
          <p:cNvSpPr/>
          <p:nvPr/>
        </p:nvSpPr>
        <p:spPr>
          <a:xfrm>
            <a:off x="7833558" y="5685137"/>
            <a:ext cx="4016089" cy="3749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/>
              <a:t>Devices </a:t>
            </a:r>
            <a:r>
              <a:rPr lang="it-IT" dirty="0" err="1"/>
              <a:t>configuration</a:t>
            </a:r>
          </a:p>
        </p:txBody>
      </p:sp>
      <p:pic>
        <p:nvPicPr>
          <p:cNvPr id="22" name="Elemento grafico 21">
            <a:extLst>
              <a:ext uri="{FF2B5EF4-FFF2-40B4-BE49-F238E27FC236}">
                <a16:creationId xmlns:a16="http://schemas.microsoft.com/office/drawing/2014/main" id="{F350E3E1-63AD-FF2A-5A4F-B6B0FC7A9A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42217" y="2188952"/>
            <a:ext cx="797944" cy="841076"/>
          </a:xfrm>
          <a:prstGeom prst="rect">
            <a:avLst/>
          </a:prstGeom>
        </p:spPr>
      </p:pic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AEB5BBBF-003B-1E18-8480-8477AE7A2086}"/>
              </a:ext>
            </a:extLst>
          </p:cNvPr>
          <p:cNvCxnSpPr>
            <a:cxnSpLocks/>
          </p:cNvCxnSpPr>
          <p:nvPr/>
        </p:nvCxnSpPr>
        <p:spPr>
          <a:xfrm>
            <a:off x="4854027" y="1989147"/>
            <a:ext cx="237971" cy="351941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552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EEDE0B-9261-4D1E-198A-6D5018D53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74" y="5033672"/>
            <a:ext cx="8534400" cy="1507067"/>
          </a:xfrm>
        </p:spPr>
        <p:txBody>
          <a:bodyPr/>
          <a:lstStyle/>
          <a:p>
            <a:r>
              <a:rPr lang="it-IT" dirty="0"/>
              <a:t>monitoring</a:t>
            </a:r>
          </a:p>
        </p:txBody>
      </p:sp>
      <p:pic>
        <p:nvPicPr>
          <p:cNvPr id="4" name="Immagine 3" descr="Apache kafka - Download free icons">
            <a:extLst>
              <a:ext uri="{FF2B5EF4-FFF2-40B4-BE49-F238E27FC236}">
                <a16:creationId xmlns:a16="http://schemas.microsoft.com/office/drawing/2014/main" id="{BA72B014-4EAB-9213-4691-64CA82F8B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871" y="-12941"/>
            <a:ext cx="1204824" cy="1190447"/>
          </a:xfrm>
          <a:prstGeom prst="rect">
            <a:avLst/>
          </a:prstGeom>
        </p:spPr>
      </p:pic>
      <p:pic>
        <p:nvPicPr>
          <p:cNvPr id="5" name="Immagine 4" descr="InfluxDB Driver for Tridium Niagara N4 | NiagaraMarketplace">
            <a:extLst>
              <a:ext uri="{FF2B5EF4-FFF2-40B4-BE49-F238E27FC236}">
                <a16:creationId xmlns:a16="http://schemas.microsoft.com/office/drawing/2014/main" id="{C785FE91-9DF6-CC69-467B-4BFE68479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37" y="39089"/>
            <a:ext cx="1086390" cy="1100767"/>
          </a:xfrm>
          <a:prstGeom prst="rect">
            <a:avLst/>
          </a:prstGeom>
        </p:spPr>
      </p:pic>
      <p:pic>
        <p:nvPicPr>
          <p:cNvPr id="3" name="Immagine 2" descr="Build a Homelab Dashboard: Part 5, Telegraf Introduction - Homelab Rat">
            <a:extLst>
              <a:ext uri="{FF2B5EF4-FFF2-40B4-BE49-F238E27FC236}">
                <a16:creationId xmlns:a16="http://schemas.microsoft.com/office/drawing/2014/main" id="{03955BFA-8566-5E82-1BBC-324C825D3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382" y="362439"/>
            <a:ext cx="1636143" cy="353424"/>
          </a:xfrm>
          <a:prstGeom prst="rect">
            <a:avLst/>
          </a:prstGeom>
        </p:spPr>
      </p:pic>
      <p:pic>
        <p:nvPicPr>
          <p:cNvPr id="7" name="Immagine 6" descr="Grafana - Wikipedia">
            <a:extLst>
              <a:ext uri="{FF2B5EF4-FFF2-40B4-BE49-F238E27FC236}">
                <a16:creationId xmlns:a16="http://schemas.microsoft.com/office/drawing/2014/main" id="{A6FFB04F-38BE-B2A8-E62F-FB981C3ED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928" y="2660857"/>
            <a:ext cx="1147314" cy="1148098"/>
          </a:xfrm>
          <a:prstGeom prst="rect">
            <a:avLst/>
          </a:prstGeom>
        </p:spPr>
      </p:pic>
      <p:pic>
        <p:nvPicPr>
          <p:cNvPr id="8" name="Immagine 7" descr="Prometheus (software) - Wikipedia">
            <a:extLst>
              <a:ext uri="{FF2B5EF4-FFF2-40B4-BE49-F238E27FC236}">
                <a16:creationId xmlns:a16="http://schemas.microsoft.com/office/drawing/2014/main" id="{5B8C2A0A-32BE-DF66-94C0-5D00A02621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5985" y="2658872"/>
            <a:ext cx="1003541" cy="993915"/>
          </a:xfrm>
          <a:prstGeom prst="rect">
            <a:avLst/>
          </a:prstGeom>
        </p:spPr>
      </p:pic>
      <p:pic>
        <p:nvPicPr>
          <p:cNvPr id="10" name="Immagine 9" descr="Monitor Screen Sketch Computer PNG &amp; SVG Design For T-Shirts">
            <a:extLst>
              <a:ext uri="{FF2B5EF4-FFF2-40B4-BE49-F238E27FC236}">
                <a16:creationId xmlns:a16="http://schemas.microsoft.com/office/drawing/2014/main" id="{B03B99E6-0AF0-8D8B-67C4-FFECFCDE84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8" y="1518208"/>
            <a:ext cx="1032377" cy="974868"/>
          </a:xfrm>
          <a:prstGeom prst="rect">
            <a:avLst/>
          </a:prstGeom>
        </p:spPr>
      </p:pic>
      <p:pic>
        <p:nvPicPr>
          <p:cNvPr id="11" name="Immagine 10" descr="cadvisor">
            <a:extLst>
              <a:ext uri="{FF2B5EF4-FFF2-40B4-BE49-F238E27FC236}">
                <a16:creationId xmlns:a16="http://schemas.microsoft.com/office/drawing/2014/main" id="{11033FE1-7E84-E63E-2DDC-6E1A69E79E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1693" y="4088740"/>
            <a:ext cx="963104" cy="1038406"/>
          </a:xfrm>
          <a:prstGeom prst="rect">
            <a:avLst/>
          </a:prstGeom>
        </p:spPr>
      </p:pic>
      <p:pic>
        <p:nvPicPr>
          <p:cNvPr id="12" name="Immagine 11" descr="Research Computing Services / Platforms / Infrastructure / Ansible Roles / Node  Exporter Role · GitLab">
            <a:extLst>
              <a:ext uri="{FF2B5EF4-FFF2-40B4-BE49-F238E27FC236}">
                <a16:creationId xmlns:a16="http://schemas.microsoft.com/office/drawing/2014/main" id="{A708B5CB-4500-C2CB-DD88-3F51520F9C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31307" y="2472726"/>
            <a:ext cx="1232859" cy="1323077"/>
          </a:xfrm>
          <a:prstGeom prst="rect">
            <a:avLst/>
          </a:prstGeom>
        </p:spPr>
      </p:pic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D3386A53-F06E-B6FD-CA21-36C87C85C00C}"/>
              </a:ext>
            </a:extLst>
          </p:cNvPr>
          <p:cNvCxnSpPr/>
          <p:nvPr/>
        </p:nvCxnSpPr>
        <p:spPr>
          <a:xfrm flipH="1" flipV="1">
            <a:off x="6357669" y="542026"/>
            <a:ext cx="868392" cy="20128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4AD985D4-36E3-A2DD-B683-6BFF262A7AB2}"/>
              </a:ext>
            </a:extLst>
          </p:cNvPr>
          <p:cNvCxnSpPr/>
          <p:nvPr/>
        </p:nvCxnSpPr>
        <p:spPr>
          <a:xfrm flipH="1" flipV="1">
            <a:off x="4804914" y="556404"/>
            <a:ext cx="595223" cy="5750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76B9753E-82B7-5BD1-B21C-C8B9A69E0392}"/>
              </a:ext>
            </a:extLst>
          </p:cNvPr>
          <p:cNvCxnSpPr/>
          <p:nvPr/>
        </p:nvCxnSpPr>
        <p:spPr>
          <a:xfrm flipH="1" flipV="1">
            <a:off x="2159481" y="556404"/>
            <a:ext cx="782127" cy="5749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736D7979-1580-5F81-93E6-62560379A92F}"/>
              </a:ext>
            </a:extLst>
          </p:cNvPr>
          <p:cNvCxnSpPr/>
          <p:nvPr/>
        </p:nvCxnSpPr>
        <p:spPr>
          <a:xfrm flipH="1">
            <a:off x="1641896" y="1180380"/>
            <a:ext cx="5750" cy="1331344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DF2ADA63-A246-E6E1-C2C2-FD9943B17D8A}"/>
              </a:ext>
            </a:extLst>
          </p:cNvPr>
          <p:cNvCxnSpPr/>
          <p:nvPr/>
        </p:nvCxnSpPr>
        <p:spPr>
          <a:xfrm flipH="1" flipV="1">
            <a:off x="2216991" y="3201836"/>
            <a:ext cx="638353" cy="5751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16AC810-2B8F-27C1-AB66-0E0CC48305D8}"/>
              </a:ext>
            </a:extLst>
          </p:cNvPr>
          <p:cNvCxnSpPr/>
          <p:nvPr/>
        </p:nvCxnSpPr>
        <p:spPr>
          <a:xfrm flipH="1" flipV="1">
            <a:off x="3712235" y="3618781"/>
            <a:ext cx="408318" cy="623978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71E29587-446A-8AE5-C2BC-2257BED89513}"/>
              </a:ext>
            </a:extLst>
          </p:cNvPr>
          <p:cNvCxnSpPr/>
          <p:nvPr/>
        </p:nvCxnSpPr>
        <p:spPr>
          <a:xfrm flipH="1">
            <a:off x="3971028" y="3150077"/>
            <a:ext cx="623976" cy="8629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1C5B8F07-0944-C706-85A6-89B129DB3FE7}"/>
              </a:ext>
            </a:extLst>
          </p:cNvPr>
          <p:cNvCxnSpPr/>
          <p:nvPr/>
        </p:nvCxnSpPr>
        <p:spPr>
          <a:xfrm flipH="1">
            <a:off x="3712237" y="2244304"/>
            <a:ext cx="494579" cy="353683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8E239BC2-4FDD-BD43-6F2C-4592C63B2910}"/>
              </a:ext>
            </a:extLst>
          </p:cNvPr>
          <p:cNvCxnSpPr/>
          <p:nvPr/>
        </p:nvCxnSpPr>
        <p:spPr>
          <a:xfrm flipH="1" flipV="1">
            <a:off x="793632" y="2511724"/>
            <a:ext cx="379562" cy="451448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Nuvola 32">
            <a:extLst>
              <a:ext uri="{FF2B5EF4-FFF2-40B4-BE49-F238E27FC236}">
                <a16:creationId xmlns:a16="http://schemas.microsoft.com/office/drawing/2014/main" id="{2A28F309-1CC2-440D-F740-0406DD5C2B23}"/>
              </a:ext>
            </a:extLst>
          </p:cNvPr>
          <p:cNvSpPr/>
          <p:nvPr/>
        </p:nvSpPr>
        <p:spPr>
          <a:xfrm>
            <a:off x="7367910" y="162873"/>
            <a:ext cx="1611861" cy="835219"/>
          </a:xfrm>
          <a:prstGeom prst="cloud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INPUT FLOW</a:t>
            </a:r>
            <a:endParaRPr lang="it-IT" dirty="0"/>
          </a:p>
        </p:txBody>
      </p:sp>
      <p:pic>
        <p:nvPicPr>
          <p:cNvPr id="6" name="Picture 8" descr="WhiteBoard Coder: Prometheus and JMX">
            <a:extLst>
              <a:ext uri="{FF2B5EF4-FFF2-40B4-BE49-F238E27FC236}">
                <a16:creationId xmlns:a16="http://schemas.microsoft.com/office/drawing/2014/main" id="{1C7EAB98-EC82-E0C2-56E7-3456BCCBC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312" y="1321280"/>
            <a:ext cx="872575" cy="87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BB469B1A-8320-A711-B3AC-294AA1EC09B5}"/>
              </a:ext>
            </a:extLst>
          </p:cNvPr>
          <p:cNvCxnSpPr>
            <a:cxnSpLocks/>
          </p:cNvCxnSpPr>
          <p:nvPr/>
        </p:nvCxnSpPr>
        <p:spPr>
          <a:xfrm flipH="1">
            <a:off x="4659613" y="918633"/>
            <a:ext cx="795470" cy="440029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tangolo con angoli arrotondati 28">
            <a:extLst>
              <a:ext uri="{FF2B5EF4-FFF2-40B4-BE49-F238E27FC236}">
                <a16:creationId xmlns:a16="http://schemas.microsoft.com/office/drawing/2014/main" id="{6CC26E47-A4C7-9D35-2F8A-81D94CE0E914}"/>
              </a:ext>
            </a:extLst>
          </p:cNvPr>
          <p:cNvSpPr/>
          <p:nvPr/>
        </p:nvSpPr>
        <p:spPr>
          <a:xfrm>
            <a:off x="6090395" y="3835523"/>
            <a:ext cx="5893996" cy="268047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it-IT" dirty="0"/>
              <a:t>Monitoring System</a:t>
            </a:r>
          </a:p>
        </p:txBody>
      </p:sp>
      <p:sp>
        <p:nvSpPr>
          <p:cNvPr id="21" name="Rettangolo con angoli arrotondati 30">
            <a:extLst>
              <a:ext uri="{FF2B5EF4-FFF2-40B4-BE49-F238E27FC236}">
                <a16:creationId xmlns:a16="http://schemas.microsoft.com/office/drawing/2014/main" id="{AF21796B-7810-D6FD-3232-1883EDFE73D4}"/>
              </a:ext>
            </a:extLst>
          </p:cNvPr>
          <p:cNvSpPr/>
          <p:nvPr/>
        </p:nvSpPr>
        <p:spPr>
          <a:xfrm>
            <a:off x="6248230" y="4328143"/>
            <a:ext cx="5583220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dirty="0"/>
              <a:t>Hosting machine resources consumption metrics</a:t>
            </a:r>
          </a:p>
        </p:txBody>
      </p:sp>
      <p:sp>
        <p:nvSpPr>
          <p:cNvPr id="25" name="Rettangolo con angoli arrotondati 1023">
            <a:extLst>
              <a:ext uri="{FF2B5EF4-FFF2-40B4-BE49-F238E27FC236}">
                <a16:creationId xmlns:a16="http://schemas.microsoft.com/office/drawing/2014/main" id="{E8385F87-DACA-7362-2AE8-5FF6E468EE2D}"/>
              </a:ext>
            </a:extLst>
          </p:cNvPr>
          <p:cNvSpPr/>
          <p:nvPr/>
        </p:nvSpPr>
        <p:spPr>
          <a:xfrm>
            <a:off x="6237674" y="4721854"/>
            <a:ext cx="5583220" cy="3749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 err="1"/>
              <a:t>Pods</a:t>
            </a:r>
            <a:r>
              <a:rPr lang="it-IT" dirty="0"/>
              <a:t> </a:t>
            </a:r>
            <a:r>
              <a:rPr lang="it-IT" dirty="0" err="1"/>
              <a:t>resources</a:t>
            </a:r>
            <a:r>
              <a:rPr lang="it-IT" dirty="0"/>
              <a:t> </a:t>
            </a:r>
            <a:r>
              <a:rPr lang="it-IT" dirty="0" err="1"/>
              <a:t>consumption</a:t>
            </a:r>
            <a:r>
              <a:rPr lang="it-IT" dirty="0"/>
              <a:t> </a:t>
            </a:r>
            <a:r>
              <a:rPr lang="it-IT" dirty="0" err="1"/>
              <a:t>metrics</a:t>
            </a:r>
            <a:endParaRPr lang="it-IT" dirty="0"/>
          </a:p>
        </p:txBody>
      </p:sp>
      <p:sp>
        <p:nvSpPr>
          <p:cNvPr id="29" name="Rettangolo con angoli arrotondati 1024">
            <a:extLst>
              <a:ext uri="{FF2B5EF4-FFF2-40B4-BE49-F238E27FC236}">
                <a16:creationId xmlns:a16="http://schemas.microsoft.com/office/drawing/2014/main" id="{E19F2A3A-FFC2-3FB5-7341-B8D87E5F9A5C}"/>
              </a:ext>
            </a:extLst>
          </p:cNvPr>
          <p:cNvSpPr/>
          <p:nvPr/>
        </p:nvSpPr>
        <p:spPr>
          <a:xfrm>
            <a:off x="6234650" y="5109805"/>
            <a:ext cx="5583220" cy="403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>
                <a:ea typeface="+mn-lt"/>
                <a:cs typeface="+mn-lt"/>
              </a:rPr>
              <a:t>Kafka </a:t>
            </a:r>
            <a:r>
              <a:rPr lang="it-IT" dirty="0" err="1">
                <a:ea typeface="+mn-lt"/>
                <a:cs typeface="+mn-lt"/>
              </a:rPr>
              <a:t>resources</a:t>
            </a:r>
            <a:r>
              <a:rPr lang="it-IT" dirty="0">
                <a:ea typeface="+mn-lt"/>
                <a:cs typeface="+mn-lt"/>
              </a:rPr>
              <a:t> </a:t>
            </a:r>
            <a:r>
              <a:rPr lang="it-IT" dirty="0" err="1">
                <a:ea typeface="+mn-lt"/>
                <a:cs typeface="+mn-lt"/>
              </a:rPr>
              <a:t>usage</a:t>
            </a:r>
            <a:r>
              <a:rPr lang="it-IT" dirty="0">
                <a:ea typeface="+mn-lt"/>
                <a:cs typeface="+mn-lt"/>
              </a:rPr>
              <a:t> </a:t>
            </a:r>
            <a:r>
              <a:rPr lang="it-IT" dirty="0" err="1">
                <a:ea typeface="+mn-lt"/>
                <a:cs typeface="+mn-lt"/>
              </a:rPr>
              <a:t>metrics</a:t>
            </a:r>
            <a:endParaRPr lang="it-IT" dirty="0" err="1"/>
          </a:p>
        </p:txBody>
      </p:sp>
      <p:sp>
        <p:nvSpPr>
          <p:cNvPr id="32" name="Rettangolo con angoli arrotondati 1028">
            <a:extLst>
              <a:ext uri="{FF2B5EF4-FFF2-40B4-BE49-F238E27FC236}">
                <a16:creationId xmlns:a16="http://schemas.microsoft.com/office/drawing/2014/main" id="{FF5C1991-0402-56EE-F440-02E8CB784202}"/>
              </a:ext>
            </a:extLst>
          </p:cNvPr>
          <p:cNvSpPr/>
          <p:nvPr/>
        </p:nvSpPr>
        <p:spPr>
          <a:xfrm>
            <a:off x="6236637" y="5517527"/>
            <a:ext cx="5583220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/>
              <a:t>Collection of </a:t>
            </a:r>
            <a:r>
              <a:rPr lang="it-IT" dirty="0" err="1"/>
              <a:t>produced</a:t>
            </a:r>
            <a:r>
              <a:rPr lang="it-IT" dirty="0"/>
              <a:t> data</a:t>
            </a:r>
          </a:p>
        </p:txBody>
      </p:sp>
      <p:sp>
        <p:nvSpPr>
          <p:cNvPr id="34" name="Rettangolo con angoli arrotondati 1028">
            <a:extLst>
              <a:ext uri="{FF2B5EF4-FFF2-40B4-BE49-F238E27FC236}">
                <a16:creationId xmlns:a16="http://schemas.microsoft.com/office/drawing/2014/main" id="{3F9F9B52-1223-9888-FFA7-8BE31C801C61}"/>
              </a:ext>
            </a:extLst>
          </p:cNvPr>
          <p:cNvSpPr/>
          <p:nvPr/>
        </p:nvSpPr>
        <p:spPr>
          <a:xfrm>
            <a:off x="6233145" y="5905715"/>
            <a:ext cx="5583220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 err="1"/>
              <a:t>Visualization</a:t>
            </a:r>
            <a:r>
              <a:rPr lang="it-IT" dirty="0"/>
              <a:t> with dashboards and panels</a:t>
            </a:r>
          </a:p>
        </p:txBody>
      </p:sp>
    </p:spTree>
    <p:extLst>
      <p:ext uri="{BB962C8B-B14F-4D97-AF65-F5344CB8AC3E}">
        <p14:creationId xmlns:p14="http://schemas.microsoft.com/office/powerpoint/2010/main" val="3721603975"/>
      </p:ext>
    </p:extLst>
  </p:cSld>
  <p:clrMapOvr>
    <a:masterClrMapping/>
  </p:clrMapOvr>
</p:sld>
</file>

<file path=ppt/theme/theme1.xml><?xml version="1.0" encoding="utf-8"?>
<a:theme xmlns:a="http://schemas.openxmlformats.org/drawingml/2006/main" name="Sezione">
  <a:themeElements>
    <a:clrScheme name="Sezion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zion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zion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TM02900771[[fn=Sezione]]</Template>
  <TotalTime>367</TotalTime>
  <Words>228</Words>
  <Application>Microsoft Office PowerPoint</Application>
  <PresentationFormat>Widescreen</PresentationFormat>
  <Paragraphs>122</Paragraphs>
  <Slides>20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1" baseType="lpstr">
      <vt:lpstr>Sezione</vt:lpstr>
      <vt:lpstr>Presentazione standard di PowerPoint</vt:lpstr>
      <vt:lpstr>architecture</vt:lpstr>
      <vt:lpstr>Core technologies</vt:lpstr>
      <vt:lpstr>Event Streaming Bus</vt:lpstr>
      <vt:lpstr>Input Flow</vt:lpstr>
      <vt:lpstr>Input Flow</vt:lpstr>
      <vt:lpstr>Data Management</vt:lpstr>
      <vt:lpstr>USER interface</vt:lpstr>
      <vt:lpstr>monitoring</vt:lpstr>
      <vt:lpstr>Authentication and user profiling</vt:lpstr>
      <vt:lpstr>TESTing</vt:lpstr>
      <vt:lpstr>Repository and CI/CD PIPELINES</vt:lpstr>
      <vt:lpstr>results</vt:lpstr>
      <vt:lpstr>results</vt:lpstr>
      <vt:lpstr>results</vt:lpstr>
      <vt:lpstr>results</vt:lpstr>
      <vt:lpstr>CONCLUSION</vt:lpstr>
      <vt:lpstr>Future developments</vt:lpstr>
      <vt:lpstr>Future developments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Fabrizio Durante</dc:creator>
  <cp:lastModifiedBy>Fabrizio Durante</cp:lastModifiedBy>
  <cp:revision>734</cp:revision>
  <dcterms:created xsi:type="dcterms:W3CDTF">2023-10-10T20:26:43Z</dcterms:created>
  <dcterms:modified xsi:type="dcterms:W3CDTF">2023-10-21T16:24:06Z</dcterms:modified>
</cp:coreProperties>
</file>